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52" r:id="rId2"/>
    <p:sldId id="259" r:id="rId3"/>
    <p:sldId id="354" r:id="rId4"/>
    <p:sldId id="355" r:id="rId5"/>
    <p:sldId id="356" r:id="rId6"/>
    <p:sldId id="357" r:id="rId7"/>
    <p:sldId id="358" r:id="rId8"/>
    <p:sldId id="360" r:id="rId9"/>
    <p:sldId id="361" r:id="rId10"/>
    <p:sldId id="2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D388A4-07D8-4ABB-A19F-449D046FE184}" v="1" dt="2023-09-27T21:04:09.5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10" autoAdjust="0"/>
    <p:restoredTop sz="94660"/>
  </p:normalViewPr>
  <p:slideViewPr>
    <p:cSldViewPr snapToGrid="0">
      <p:cViewPr varScale="1">
        <p:scale>
          <a:sx n="84" d="100"/>
          <a:sy n="84" d="100"/>
        </p:scale>
        <p:origin x="63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1622111F-C8AC-4532-9C98-35360B07AB76}"/>
    <pc:docChg chg="undo custSel addSld delSld modSld">
      <pc:chgData name="Charles Robbins" userId="2a2c6b74727e6a50" providerId="LiveId" clId="{1622111F-C8AC-4532-9C98-35360B07AB76}" dt="2023-06-19T23:51:40.948" v="483" actId="20577"/>
      <pc:docMkLst>
        <pc:docMk/>
      </pc:docMkLst>
      <pc:sldChg chg="addSp modSp mod">
        <pc:chgData name="Charles Robbins" userId="2a2c6b74727e6a50" providerId="LiveId" clId="{1622111F-C8AC-4532-9C98-35360B07AB76}" dt="2023-06-19T23:31:57.051" v="147" actId="14100"/>
        <pc:sldMkLst>
          <pc:docMk/>
          <pc:sldMk cId="539607704" sldId="259"/>
        </pc:sldMkLst>
        <pc:spChg chg="mod">
          <ac:chgData name="Charles Robbins" userId="2a2c6b74727e6a50" providerId="LiveId" clId="{1622111F-C8AC-4532-9C98-35360B07AB76}" dt="2023-06-19T23:28:23.388" v="114" actId="20577"/>
          <ac:spMkLst>
            <pc:docMk/>
            <pc:sldMk cId="539607704" sldId="259"/>
            <ac:spMk id="2" creationId="{AA18D2D2-4FA2-9234-3027-2F2C0E7AC03E}"/>
          </ac:spMkLst>
        </pc:spChg>
        <pc:spChg chg="mod">
          <ac:chgData name="Charles Robbins" userId="2a2c6b74727e6a50" providerId="LiveId" clId="{1622111F-C8AC-4532-9C98-35360B07AB76}" dt="2023-06-19T23:31:12.727" v="140" actId="27636"/>
          <ac:spMkLst>
            <pc:docMk/>
            <pc:sldMk cId="539607704" sldId="259"/>
            <ac:spMk id="3" creationId="{68BACC78-7E3B-DB4E-2A0A-37A524E5454A}"/>
          </ac:spMkLst>
        </pc:spChg>
        <pc:spChg chg="add mod">
          <ac:chgData name="Charles Robbins" userId="2a2c6b74727e6a50" providerId="LiveId" clId="{1622111F-C8AC-4532-9C98-35360B07AB76}" dt="2023-06-19T23:31:57.051" v="147" actId="14100"/>
          <ac:spMkLst>
            <pc:docMk/>
            <pc:sldMk cId="539607704" sldId="259"/>
            <ac:spMk id="7" creationId="{8BF29743-0584-FC22-32A3-CCD24F11DEA1}"/>
          </ac:spMkLst>
        </pc:spChg>
      </pc:sldChg>
      <pc:sldChg chg="modSp mod">
        <pc:chgData name="Charles Robbins" userId="2a2c6b74727e6a50" providerId="LiveId" clId="{1622111F-C8AC-4532-9C98-35360B07AB76}" dt="2023-06-13T00:26:38.533" v="45" actId="20577"/>
        <pc:sldMkLst>
          <pc:docMk/>
          <pc:sldMk cId="1316826775" sldId="352"/>
        </pc:sldMkLst>
        <pc:spChg chg="mod">
          <ac:chgData name="Charles Robbins" userId="2a2c6b74727e6a50" providerId="LiveId" clId="{1622111F-C8AC-4532-9C98-35360B07AB76}" dt="2023-06-13T00:26:38.533" v="45" actId="20577"/>
          <ac:spMkLst>
            <pc:docMk/>
            <pc:sldMk cId="1316826775" sldId="352"/>
            <ac:spMk id="3" creationId="{BED4311B-EC27-417D-89A0-BD3EC0FA7B20}"/>
          </ac:spMkLst>
        </pc:spChg>
      </pc:sldChg>
      <pc:sldChg chg="new del">
        <pc:chgData name="Charles Robbins" userId="2a2c6b74727e6a50" providerId="LiveId" clId="{1622111F-C8AC-4532-9C98-35360B07AB76}" dt="2023-06-19T23:27:49.524" v="70" actId="47"/>
        <pc:sldMkLst>
          <pc:docMk/>
          <pc:sldMk cId="3779010346" sldId="353"/>
        </pc:sldMkLst>
      </pc:sldChg>
      <pc:sldChg chg="modSp add mod">
        <pc:chgData name="Charles Robbins" userId="2a2c6b74727e6a50" providerId="LiveId" clId="{1622111F-C8AC-4532-9C98-35360B07AB76}" dt="2023-06-19T23:51:04.382" v="459" actId="20577"/>
        <pc:sldMkLst>
          <pc:docMk/>
          <pc:sldMk cId="3297911834" sldId="354"/>
        </pc:sldMkLst>
        <pc:spChg chg="mod">
          <ac:chgData name="Charles Robbins" userId="2a2c6b74727e6a50" providerId="LiveId" clId="{1622111F-C8AC-4532-9C98-35360B07AB76}" dt="2023-06-19T23:51:04.382" v="459" actId="20577"/>
          <ac:spMkLst>
            <pc:docMk/>
            <pc:sldMk cId="3297911834" sldId="354"/>
            <ac:spMk id="2" creationId="{AA18D2D2-4FA2-9234-3027-2F2C0E7AC03E}"/>
          </ac:spMkLst>
        </pc:spChg>
        <pc:spChg chg="mod">
          <ac:chgData name="Charles Robbins" userId="2a2c6b74727e6a50" providerId="LiveId" clId="{1622111F-C8AC-4532-9C98-35360B07AB76}" dt="2023-06-19T23:33:15.058" v="190" actId="207"/>
          <ac:spMkLst>
            <pc:docMk/>
            <pc:sldMk cId="3297911834" sldId="354"/>
            <ac:spMk id="3" creationId="{68BACC78-7E3B-DB4E-2A0A-37A524E5454A}"/>
          </ac:spMkLst>
        </pc:spChg>
      </pc:sldChg>
      <pc:sldChg chg="modSp add mod">
        <pc:chgData name="Charles Robbins" userId="2a2c6b74727e6a50" providerId="LiveId" clId="{1622111F-C8AC-4532-9C98-35360B07AB76}" dt="2023-06-19T23:51:08.836" v="463" actId="20577"/>
        <pc:sldMkLst>
          <pc:docMk/>
          <pc:sldMk cId="3026047255" sldId="355"/>
        </pc:sldMkLst>
        <pc:spChg chg="mod">
          <ac:chgData name="Charles Robbins" userId="2a2c6b74727e6a50" providerId="LiveId" clId="{1622111F-C8AC-4532-9C98-35360B07AB76}" dt="2023-06-19T23:51:08.836" v="463" actId="20577"/>
          <ac:spMkLst>
            <pc:docMk/>
            <pc:sldMk cId="3026047255" sldId="355"/>
            <ac:spMk id="2" creationId="{AA18D2D2-4FA2-9234-3027-2F2C0E7AC03E}"/>
          </ac:spMkLst>
        </pc:spChg>
        <pc:spChg chg="mod">
          <ac:chgData name="Charles Robbins" userId="2a2c6b74727e6a50" providerId="LiveId" clId="{1622111F-C8AC-4532-9C98-35360B07AB76}" dt="2023-06-19T23:34:36.529" v="208" actId="207"/>
          <ac:spMkLst>
            <pc:docMk/>
            <pc:sldMk cId="3026047255" sldId="355"/>
            <ac:spMk id="3" creationId="{68BACC78-7E3B-DB4E-2A0A-37A524E5454A}"/>
          </ac:spMkLst>
        </pc:spChg>
      </pc:sldChg>
      <pc:sldChg chg="modSp add mod">
        <pc:chgData name="Charles Robbins" userId="2a2c6b74727e6a50" providerId="LiveId" clId="{1622111F-C8AC-4532-9C98-35360B07AB76}" dt="2023-06-19T23:51:23.263" v="467" actId="20577"/>
        <pc:sldMkLst>
          <pc:docMk/>
          <pc:sldMk cId="841085308" sldId="356"/>
        </pc:sldMkLst>
        <pc:spChg chg="mod">
          <ac:chgData name="Charles Robbins" userId="2a2c6b74727e6a50" providerId="LiveId" clId="{1622111F-C8AC-4532-9C98-35360B07AB76}" dt="2023-06-19T23:51:23.263" v="467" actId="20577"/>
          <ac:spMkLst>
            <pc:docMk/>
            <pc:sldMk cId="841085308" sldId="356"/>
            <ac:spMk id="2" creationId="{AA18D2D2-4FA2-9234-3027-2F2C0E7AC03E}"/>
          </ac:spMkLst>
        </pc:spChg>
        <pc:spChg chg="mod">
          <ac:chgData name="Charles Robbins" userId="2a2c6b74727e6a50" providerId="LiveId" clId="{1622111F-C8AC-4532-9C98-35360B07AB76}" dt="2023-06-19T23:38:42.818" v="294" actId="255"/>
          <ac:spMkLst>
            <pc:docMk/>
            <pc:sldMk cId="841085308" sldId="356"/>
            <ac:spMk id="3" creationId="{68BACC78-7E3B-DB4E-2A0A-37A524E5454A}"/>
          </ac:spMkLst>
        </pc:spChg>
      </pc:sldChg>
      <pc:sldChg chg="modSp add mod">
        <pc:chgData name="Charles Robbins" userId="2a2c6b74727e6a50" providerId="LiveId" clId="{1622111F-C8AC-4532-9C98-35360B07AB76}" dt="2023-06-19T23:51:27.391" v="471" actId="20577"/>
        <pc:sldMkLst>
          <pc:docMk/>
          <pc:sldMk cId="3990631038" sldId="357"/>
        </pc:sldMkLst>
        <pc:spChg chg="mod">
          <ac:chgData name="Charles Robbins" userId="2a2c6b74727e6a50" providerId="LiveId" clId="{1622111F-C8AC-4532-9C98-35360B07AB76}" dt="2023-06-19T23:51:27.391" v="471" actId="20577"/>
          <ac:spMkLst>
            <pc:docMk/>
            <pc:sldMk cId="3990631038" sldId="357"/>
            <ac:spMk id="2" creationId="{AA18D2D2-4FA2-9234-3027-2F2C0E7AC03E}"/>
          </ac:spMkLst>
        </pc:spChg>
        <pc:spChg chg="mod">
          <ac:chgData name="Charles Robbins" userId="2a2c6b74727e6a50" providerId="LiveId" clId="{1622111F-C8AC-4532-9C98-35360B07AB76}" dt="2023-06-19T23:37:00.760" v="234" actId="207"/>
          <ac:spMkLst>
            <pc:docMk/>
            <pc:sldMk cId="3990631038" sldId="357"/>
            <ac:spMk id="3" creationId="{68BACC78-7E3B-DB4E-2A0A-37A524E5454A}"/>
          </ac:spMkLst>
        </pc:spChg>
      </pc:sldChg>
      <pc:sldChg chg="modSp add mod">
        <pc:chgData name="Charles Robbins" userId="2a2c6b74727e6a50" providerId="LiveId" clId="{1622111F-C8AC-4532-9C98-35360B07AB76}" dt="2023-06-19T23:51:32.609" v="475" actId="20577"/>
        <pc:sldMkLst>
          <pc:docMk/>
          <pc:sldMk cId="762992562" sldId="358"/>
        </pc:sldMkLst>
        <pc:spChg chg="mod">
          <ac:chgData name="Charles Robbins" userId="2a2c6b74727e6a50" providerId="LiveId" clId="{1622111F-C8AC-4532-9C98-35360B07AB76}" dt="2023-06-19T23:51:32.609" v="475" actId="20577"/>
          <ac:spMkLst>
            <pc:docMk/>
            <pc:sldMk cId="762992562" sldId="358"/>
            <ac:spMk id="2" creationId="{AA18D2D2-4FA2-9234-3027-2F2C0E7AC03E}"/>
          </ac:spMkLst>
        </pc:spChg>
        <pc:spChg chg="mod">
          <ac:chgData name="Charles Robbins" userId="2a2c6b74727e6a50" providerId="LiveId" clId="{1622111F-C8AC-4532-9C98-35360B07AB76}" dt="2023-06-19T23:37:31.520" v="246" actId="14100"/>
          <ac:spMkLst>
            <pc:docMk/>
            <pc:sldMk cId="762992562" sldId="358"/>
            <ac:spMk id="3" creationId="{68BACC78-7E3B-DB4E-2A0A-37A524E5454A}"/>
          </ac:spMkLst>
        </pc:spChg>
      </pc:sldChg>
      <pc:sldChg chg="modSp add del mod">
        <pc:chgData name="Charles Robbins" userId="2a2c6b74727e6a50" providerId="LiveId" clId="{1622111F-C8AC-4532-9C98-35360B07AB76}" dt="2023-06-19T23:50:55.205" v="455" actId="47"/>
        <pc:sldMkLst>
          <pc:docMk/>
          <pc:sldMk cId="1041305022" sldId="359"/>
        </pc:sldMkLst>
        <pc:spChg chg="mod">
          <ac:chgData name="Charles Robbins" userId="2a2c6b74727e6a50" providerId="LiveId" clId="{1622111F-C8AC-4532-9C98-35360B07AB76}" dt="2023-06-19T23:39:11.803" v="296" actId="20577"/>
          <ac:spMkLst>
            <pc:docMk/>
            <pc:sldMk cId="1041305022" sldId="359"/>
            <ac:spMk id="3" creationId="{68BACC78-7E3B-DB4E-2A0A-37A524E5454A}"/>
          </ac:spMkLst>
        </pc:spChg>
      </pc:sldChg>
      <pc:sldChg chg="modSp add mod">
        <pc:chgData name="Charles Robbins" userId="2a2c6b74727e6a50" providerId="LiveId" clId="{1622111F-C8AC-4532-9C98-35360B07AB76}" dt="2023-06-19T23:51:37.102" v="479" actId="20577"/>
        <pc:sldMkLst>
          <pc:docMk/>
          <pc:sldMk cId="615426718" sldId="360"/>
        </pc:sldMkLst>
        <pc:spChg chg="mod">
          <ac:chgData name="Charles Robbins" userId="2a2c6b74727e6a50" providerId="LiveId" clId="{1622111F-C8AC-4532-9C98-35360B07AB76}" dt="2023-06-19T23:51:37.102" v="479" actId="20577"/>
          <ac:spMkLst>
            <pc:docMk/>
            <pc:sldMk cId="615426718" sldId="360"/>
            <ac:spMk id="2" creationId="{AA18D2D2-4FA2-9234-3027-2F2C0E7AC03E}"/>
          </ac:spMkLst>
        </pc:spChg>
        <pc:spChg chg="mod">
          <ac:chgData name="Charles Robbins" userId="2a2c6b74727e6a50" providerId="LiveId" clId="{1622111F-C8AC-4532-9C98-35360B07AB76}" dt="2023-06-19T23:50:42.111" v="454" actId="14100"/>
          <ac:spMkLst>
            <pc:docMk/>
            <pc:sldMk cId="615426718" sldId="360"/>
            <ac:spMk id="3" creationId="{68BACC78-7E3B-DB4E-2A0A-37A524E5454A}"/>
          </ac:spMkLst>
        </pc:spChg>
      </pc:sldChg>
      <pc:sldChg chg="modSp add mod">
        <pc:chgData name="Charles Robbins" userId="2a2c6b74727e6a50" providerId="LiveId" clId="{1622111F-C8AC-4532-9C98-35360B07AB76}" dt="2023-06-19T23:51:40.948" v="483" actId="20577"/>
        <pc:sldMkLst>
          <pc:docMk/>
          <pc:sldMk cId="3055674746" sldId="361"/>
        </pc:sldMkLst>
        <pc:spChg chg="mod">
          <ac:chgData name="Charles Robbins" userId="2a2c6b74727e6a50" providerId="LiveId" clId="{1622111F-C8AC-4532-9C98-35360B07AB76}" dt="2023-06-19T23:51:40.948" v="483" actId="20577"/>
          <ac:spMkLst>
            <pc:docMk/>
            <pc:sldMk cId="3055674746" sldId="361"/>
            <ac:spMk id="2" creationId="{AA18D2D2-4FA2-9234-3027-2F2C0E7AC03E}"/>
          </ac:spMkLst>
        </pc:spChg>
        <pc:spChg chg="mod">
          <ac:chgData name="Charles Robbins" userId="2a2c6b74727e6a50" providerId="LiveId" clId="{1622111F-C8AC-4532-9C98-35360B07AB76}" dt="2023-06-19T23:48:08.438" v="420" actId="948"/>
          <ac:spMkLst>
            <pc:docMk/>
            <pc:sldMk cId="3055674746" sldId="361"/>
            <ac:spMk id="3" creationId="{68BACC78-7E3B-DB4E-2A0A-37A524E5454A}"/>
          </ac:spMkLst>
        </pc:spChg>
      </pc:sldChg>
    </pc:docChg>
  </pc:docChgLst>
  <pc:docChgLst>
    <pc:chgData name="Charles Robbins" userId="2a2c6b74727e6a50" providerId="LiveId" clId="{2D879EA1-1BC3-4F45-A3D2-D380DC8D3318}"/>
    <pc:docChg chg="custSel delSld modSld">
      <pc:chgData name="Charles Robbins" userId="2a2c6b74727e6a50" providerId="LiveId" clId="{2D879EA1-1BC3-4F45-A3D2-D380DC8D3318}" dt="2023-05-31T17:26:55.327" v="53" actId="20577"/>
      <pc:docMkLst>
        <pc:docMk/>
      </pc:docMkLst>
      <pc:sldChg chg="delSp modSp mod">
        <pc:chgData name="Charles Robbins" userId="2a2c6b74727e6a50" providerId="LiveId" clId="{2D879EA1-1BC3-4F45-A3D2-D380DC8D3318}" dt="2023-05-31T17:26:37.450" v="29" actId="20577"/>
        <pc:sldMkLst>
          <pc:docMk/>
          <pc:sldMk cId="539607704" sldId="259"/>
        </pc:sldMkLst>
        <pc:spChg chg="mod">
          <ac:chgData name="Charles Robbins" userId="2a2c6b74727e6a50" providerId="LiveId" clId="{2D879EA1-1BC3-4F45-A3D2-D380DC8D3318}" dt="2023-05-31T17:26:04.424" v="0" actId="20577"/>
          <ac:spMkLst>
            <pc:docMk/>
            <pc:sldMk cId="539607704" sldId="259"/>
            <ac:spMk id="3" creationId="{68BACC78-7E3B-DB4E-2A0A-37A524E5454A}"/>
          </ac:spMkLst>
        </pc:spChg>
        <pc:spChg chg="mod">
          <ac:chgData name="Charles Robbins" userId="2a2c6b74727e6a50" providerId="LiveId" clId="{2D879EA1-1BC3-4F45-A3D2-D380DC8D3318}" dt="2023-05-31T17:26:37.450" v="29" actId="20577"/>
          <ac:spMkLst>
            <pc:docMk/>
            <pc:sldMk cId="539607704" sldId="259"/>
            <ac:spMk id="5" creationId="{7968BE0D-9F0A-E0F1-FACC-FC07D7AC577E}"/>
          </ac:spMkLst>
        </pc:spChg>
        <pc:picChg chg="del">
          <ac:chgData name="Charles Robbins" userId="2a2c6b74727e6a50" providerId="LiveId" clId="{2D879EA1-1BC3-4F45-A3D2-D380DC8D3318}" dt="2023-05-31T17:26:07.545" v="1" actId="478"/>
          <ac:picMkLst>
            <pc:docMk/>
            <pc:sldMk cId="539607704" sldId="259"/>
            <ac:picMk id="7" creationId="{54DD8B17-E1AD-1FA9-B1C5-092220323534}"/>
          </ac:picMkLst>
        </pc:picChg>
      </pc:sldChg>
      <pc:sldChg chg="modSp mod">
        <pc:chgData name="Charles Robbins" userId="2a2c6b74727e6a50" providerId="LiveId" clId="{2D879EA1-1BC3-4F45-A3D2-D380DC8D3318}" dt="2023-05-31T17:26:25.272" v="17" actId="20577"/>
        <pc:sldMkLst>
          <pc:docMk/>
          <pc:sldMk cId="409111758" sldId="271"/>
        </pc:sldMkLst>
        <pc:spChg chg="mod">
          <ac:chgData name="Charles Robbins" userId="2a2c6b74727e6a50" providerId="LiveId" clId="{2D879EA1-1BC3-4F45-A3D2-D380DC8D3318}" dt="2023-05-31T17:26:25.272" v="17" actId="20577"/>
          <ac:spMkLst>
            <pc:docMk/>
            <pc:sldMk cId="409111758" sldId="271"/>
            <ac:spMk id="5" creationId="{17757B81-54DF-48C6-0EBB-44F3708E31C7}"/>
          </ac:spMkLst>
        </pc:spChg>
      </pc:sldChg>
      <pc:sldChg chg="modSp mod">
        <pc:chgData name="Charles Robbins" userId="2a2c6b74727e6a50" providerId="LiveId" clId="{2D879EA1-1BC3-4F45-A3D2-D380DC8D3318}" dt="2023-05-31T17:26:55.327" v="53" actId="20577"/>
        <pc:sldMkLst>
          <pc:docMk/>
          <pc:sldMk cId="1316826775" sldId="352"/>
        </pc:sldMkLst>
        <pc:spChg chg="mod">
          <ac:chgData name="Charles Robbins" userId="2a2c6b74727e6a50" providerId="LiveId" clId="{2D879EA1-1BC3-4F45-A3D2-D380DC8D3318}" dt="2023-05-31T17:26:46.173" v="41" actId="20577"/>
          <ac:spMkLst>
            <pc:docMk/>
            <pc:sldMk cId="1316826775" sldId="352"/>
            <ac:spMk id="3" creationId="{BED4311B-EC27-417D-89A0-BD3EC0FA7B20}"/>
          </ac:spMkLst>
        </pc:spChg>
        <pc:spChg chg="mod">
          <ac:chgData name="Charles Robbins" userId="2a2c6b74727e6a50" providerId="LiveId" clId="{2D879EA1-1BC3-4F45-A3D2-D380DC8D3318}" dt="2023-05-31T17:26:55.327" v="53" actId="20577"/>
          <ac:spMkLst>
            <pc:docMk/>
            <pc:sldMk cId="1316826775" sldId="352"/>
            <ac:spMk id="6" creationId="{5DB86B05-6691-CDDC-2587-B8CC80E23767}"/>
          </ac:spMkLst>
        </pc:spChg>
      </pc:sldChg>
      <pc:sldChg chg="del">
        <pc:chgData name="Charles Robbins" userId="2a2c6b74727e6a50" providerId="LiveId" clId="{2D879EA1-1BC3-4F45-A3D2-D380DC8D3318}" dt="2023-05-31T17:26:10.873" v="2" actId="47"/>
        <pc:sldMkLst>
          <pc:docMk/>
          <pc:sldMk cId="880498524" sldId="353"/>
        </pc:sldMkLst>
      </pc:sldChg>
      <pc:sldChg chg="del">
        <pc:chgData name="Charles Robbins" userId="2a2c6b74727e6a50" providerId="LiveId" clId="{2D879EA1-1BC3-4F45-A3D2-D380DC8D3318}" dt="2023-05-31T17:26:11.761" v="3" actId="47"/>
        <pc:sldMkLst>
          <pc:docMk/>
          <pc:sldMk cId="4211792605" sldId="354"/>
        </pc:sldMkLst>
      </pc:sldChg>
      <pc:sldChg chg="del">
        <pc:chgData name="Charles Robbins" userId="2a2c6b74727e6a50" providerId="LiveId" clId="{2D879EA1-1BC3-4F45-A3D2-D380DC8D3318}" dt="2023-05-31T17:26:12.692" v="4" actId="47"/>
        <pc:sldMkLst>
          <pc:docMk/>
          <pc:sldMk cId="1478474877" sldId="355"/>
        </pc:sldMkLst>
      </pc:sldChg>
      <pc:sldChg chg="del">
        <pc:chgData name="Charles Robbins" userId="2a2c6b74727e6a50" providerId="LiveId" clId="{2D879EA1-1BC3-4F45-A3D2-D380DC8D3318}" dt="2023-05-31T17:26:13.615" v="5" actId="47"/>
        <pc:sldMkLst>
          <pc:docMk/>
          <pc:sldMk cId="2951511336" sldId="356"/>
        </pc:sldMkLst>
      </pc:sldChg>
    </pc:docChg>
  </pc:docChgLst>
  <pc:docChgLst>
    <pc:chgData name="Charles Robbins" userId="2a2c6b74727e6a50" providerId="LiveId" clId="{1ED388A4-07D8-4ABB-A19F-449D046FE184}"/>
    <pc:docChg chg="modSld">
      <pc:chgData name="Charles Robbins" userId="2a2c6b74727e6a50" providerId="LiveId" clId="{1ED388A4-07D8-4ABB-A19F-449D046FE184}" dt="2023-09-27T21:04:09.579" v="0"/>
      <pc:docMkLst>
        <pc:docMk/>
      </pc:docMkLst>
      <pc:sldChg chg="modSp">
        <pc:chgData name="Charles Robbins" userId="2a2c6b74727e6a50" providerId="LiveId" clId="{1ED388A4-07D8-4ABB-A19F-449D046FE184}" dt="2023-09-27T21:04:09.579" v="0"/>
        <pc:sldMkLst>
          <pc:docMk/>
          <pc:sldMk cId="539607704" sldId="259"/>
        </pc:sldMkLst>
        <pc:spChg chg="mod">
          <ac:chgData name="Charles Robbins" userId="2a2c6b74727e6a50" providerId="LiveId" clId="{1ED388A4-07D8-4ABB-A19F-449D046FE184}" dt="2023-09-27T21:04:09.579" v="0"/>
          <ac:spMkLst>
            <pc:docMk/>
            <pc:sldMk cId="539607704" sldId="259"/>
            <ac:spMk id="5" creationId="{7968BE0D-9F0A-E0F1-FACC-FC07D7AC577E}"/>
          </ac:spMkLst>
        </pc:spChg>
      </pc:sldChg>
      <pc:sldChg chg="modSp">
        <pc:chgData name="Charles Robbins" userId="2a2c6b74727e6a50" providerId="LiveId" clId="{1ED388A4-07D8-4ABB-A19F-449D046FE184}" dt="2023-09-27T21:04:09.579" v="0"/>
        <pc:sldMkLst>
          <pc:docMk/>
          <pc:sldMk cId="409111758" sldId="271"/>
        </pc:sldMkLst>
        <pc:spChg chg="mod">
          <ac:chgData name="Charles Robbins" userId="2a2c6b74727e6a50" providerId="LiveId" clId="{1ED388A4-07D8-4ABB-A19F-449D046FE184}" dt="2023-09-27T21:04:09.579" v="0"/>
          <ac:spMkLst>
            <pc:docMk/>
            <pc:sldMk cId="409111758" sldId="271"/>
            <ac:spMk id="5" creationId="{17757B81-54DF-48C6-0EBB-44F3708E31C7}"/>
          </ac:spMkLst>
        </pc:spChg>
      </pc:sldChg>
      <pc:sldChg chg="modSp">
        <pc:chgData name="Charles Robbins" userId="2a2c6b74727e6a50" providerId="LiveId" clId="{1ED388A4-07D8-4ABB-A19F-449D046FE184}" dt="2023-09-27T21:04:09.579" v="0"/>
        <pc:sldMkLst>
          <pc:docMk/>
          <pc:sldMk cId="1316826775" sldId="352"/>
        </pc:sldMkLst>
        <pc:spChg chg="mod">
          <ac:chgData name="Charles Robbins" userId="2a2c6b74727e6a50" providerId="LiveId" clId="{1ED388A4-07D8-4ABB-A19F-449D046FE184}" dt="2023-09-27T21:04:09.579" v="0"/>
          <ac:spMkLst>
            <pc:docMk/>
            <pc:sldMk cId="1316826775" sldId="352"/>
            <ac:spMk id="3" creationId="{BED4311B-EC27-417D-89A0-BD3EC0FA7B20}"/>
          </ac:spMkLst>
        </pc:spChg>
        <pc:spChg chg="mod">
          <ac:chgData name="Charles Robbins" userId="2a2c6b74727e6a50" providerId="LiveId" clId="{1ED388A4-07D8-4ABB-A19F-449D046FE184}" dt="2023-09-27T21:04:09.579" v="0"/>
          <ac:spMkLst>
            <pc:docMk/>
            <pc:sldMk cId="1316826775" sldId="352"/>
            <ac:spMk id="6" creationId="{5DB86B05-6691-CDDC-2587-B8CC80E23767}"/>
          </ac:spMkLst>
        </pc:spChg>
      </pc:sldChg>
      <pc:sldChg chg="modSp">
        <pc:chgData name="Charles Robbins" userId="2a2c6b74727e6a50" providerId="LiveId" clId="{1ED388A4-07D8-4ABB-A19F-449D046FE184}" dt="2023-09-27T21:04:09.579" v="0"/>
        <pc:sldMkLst>
          <pc:docMk/>
          <pc:sldMk cId="3297911834" sldId="354"/>
        </pc:sldMkLst>
        <pc:spChg chg="mod">
          <ac:chgData name="Charles Robbins" userId="2a2c6b74727e6a50" providerId="LiveId" clId="{1ED388A4-07D8-4ABB-A19F-449D046FE184}" dt="2023-09-27T21:04:09.579" v="0"/>
          <ac:spMkLst>
            <pc:docMk/>
            <pc:sldMk cId="3297911834" sldId="354"/>
            <ac:spMk id="5" creationId="{7968BE0D-9F0A-E0F1-FACC-FC07D7AC577E}"/>
          </ac:spMkLst>
        </pc:spChg>
      </pc:sldChg>
      <pc:sldChg chg="modSp">
        <pc:chgData name="Charles Robbins" userId="2a2c6b74727e6a50" providerId="LiveId" clId="{1ED388A4-07D8-4ABB-A19F-449D046FE184}" dt="2023-09-27T21:04:09.579" v="0"/>
        <pc:sldMkLst>
          <pc:docMk/>
          <pc:sldMk cId="3026047255" sldId="355"/>
        </pc:sldMkLst>
        <pc:spChg chg="mod">
          <ac:chgData name="Charles Robbins" userId="2a2c6b74727e6a50" providerId="LiveId" clId="{1ED388A4-07D8-4ABB-A19F-449D046FE184}" dt="2023-09-27T21:04:09.579" v="0"/>
          <ac:spMkLst>
            <pc:docMk/>
            <pc:sldMk cId="3026047255" sldId="355"/>
            <ac:spMk id="5" creationId="{7968BE0D-9F0A-E0F1-FACC-FC07D7AC577E}"/>
          </ac:spMkLst>
        </pc:spChg>
      </pc:sldChg>
      <pc:sldChg chg="modSp">
        <pc:chgData name="Charles Robbins" userId="2a2c6b74727e6a50" providerId="LiveId" clId="{1ED388A4-07D8-4ABB-A19F-449D046FE184}" dt="2023-09-27T21:04:09.579" v="0"/>
        <pc:sldMkLst>
          <pc:docMk/>
          <pc:sldMk cId="841085308" sldId="356"/>
        </pc:sldMkLst>
        <pc:spChg chg="mod">
          <ac:chgData name="Charles Robbins" userId="2a2c6b74727e6a50" providerId="LiveId" clId="{1ED388A4-07D8-4ABB-A19F-449D046FE184}" dt="2023-09-27T21:04:09.579" v="0"/>
          <ac:spMkLst>
            <pc:docMk/>
            <pc:sldMk cId="841085308" sldId="356"/>
            <ac:spMk id="5" creationId="{7968BE0D-9F0A-E0F1-FACC-FC07D7AC577E}"/>
          </ac:spMkLst>
        </pc:spChg>
      </pc:sldChg>
      <pc:sldChg chg="modSp">
        <pc:chgData name="Charles Robbins" userId="2a2c6b74727e6a50" providerId="LiveId" clId="{1ED388A4-07D8-4ABB-A19F-449D046FE184}" dt="2023-09-27T21:04:09.579" v="0"/>
        <pc:sldMkLst>
          <pc:docMk/>
          <pc:sldMk cId="3990631038" sldId="357"/>
        </pc:sldMkLst>
        <pc:spChg chg="mod">
          <ac:chgData name="Charles Robbins" userId="2a2c6b74727e6a50" providerId="LiveId" clId="{1ED388A4-07D8-4ABB-A19F-449D046FE184}" dt="2023-09-27T21:04:09.579" v="0"/>
          <ac:spMkLst>
            <pc:docMk/>
            <pc:sldMk cId="3990631038" sldId="357"/>
            <ac:spMk id="5" creationId="{7968BE0D-9F0A-E0F1-FACC-FC07D7AC577E}"/>
          </ac:spMkLst>
        </pc:spChg>
      </pc:sldChg>
      <pc:sldChg chg="modSp">
        <pc:chgData name="Charles Robbins" userId="2a2c6b74727e6a50" providerId="LiveId" clId="{1ED388A4-07D8-4ABB-A19F-449D046FE184}" dt="2023-09-27T21:04:09.579" v="0"/>
        <pc:sldMkLst>
          <pc:docMk/>
          <pc:sldMk cId="762992562" sldId="358"/>
        </pc:sldMkLst>
        <pc:spChg chg="mod">
          <ac:chgData name="Charles Robbins" userId="2a2c6b74727e6a50" providerId="LiveId" clId="{1ED388A4-07D8-4ABB-A19F-449D046FE184}" dt="2023-09-27T21:04:09.579" v="0"/>
          <ac:spMkLst>
            <pc:docMk/>
            <pc:sldMk cId="762992562" sldId="358"/>
            <ac:spMk id="5" creationId="{7968BE0D-9F0A-E0F1-FACC-FC07D7AC577E}"/>
          </ac:spMkLst>
        </pc:spChg>
      </pc:sldChg>
      <pc:sldChg chg="modSp">
        <pc:chgData name="Charles Robbins" userId="2a2c6b74727e6a50" providerId="LiveId" clId="{1ED388A4-07D8-4ABB-A19F-449D046FE184}" dt="2023-09-27T21:04:09.579" v="0"/>
        <pc:sldMkLst>
          <pc:docMk/>
          <pc:sldMk cId="615426718" sldId="360"/>
        </pc:sldMkLst>
        <pc:spChg chg="mod">
          <ac:chgData name="Charles Robbins" userId="2a2c6b74727e6a50" providerId="LiveId" clId="{1ED388A4-07D8-4ABB-A19F-449D046FE184}" dt="2023-09-27T21:04:09.579" v="0"/>
          <ac:spMkLst>
            <pc:docMk/>
            <pc:sldMk cId="615426718" sldId="360"/>
            <ac:spMk id="5" creationId="{7968BE0D-9F0A-E0F1-FACC-FC07D7AC577E}"/>
          </ac:spMkLst>
        </pc:spChg>
      </pc:sldChg>
      <pc:sldChg chg="modSp">
        <pc:chgData name="Charles Robbins" userId="2a2c6b74727e6a50" providerId="LiveId" clId="{1ED388A4-07D8-4ABB-A19F-449D046FE184}" dt="2023-09-27T21:04:09.579" v="0"/>
        <pc:sldMkLst>
          <pc:docMk/>
          <pc:sldMk cId="3055674746" sldId="361"/>
        </pc:sldMkLst>
        <pc:spChg chg="mod">
          <ac:chgData name="Charles Robbins" userId="2a2c6b74727e6a50" providerId="LiveId" clId="{1ED388A4-07D8-4ABB-A19F-449D046FE184}" dt="2023-09-27T21:04:09.579" v="0"/>
          <ac:spMkLst>
            <pc:docMk/>
            <pc:sldMk cId="3055674746" sldId="361"/>
            <ac:spMk id="5" creationId="{7968BE0D-9F0A-E0F1-FACC-FC07D7AC577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DDBF5-340E-4226-AF1F-EF3B7521CCEB}" type="datetimeFigureOut">
              <a:rPr lang="en-US" smtClean="0"/>
              <a:t>9/27/2023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FB690C-600E-4181-8D9D-2A7C40CE8851}" type="slidenum">
              <a:rPr lang="en-US" smtClean="0"/>
              <a:t>‹#›</a:t>
            </a:fld>
            <a:endParaRPr lang="en-US"/>
          </a:p>
        </p:txBody>
      </p:sp>
    </p:spTree>
    <p:extLst>
      <p:ext uri="{BB962C8B-B14F-4D97-AF65-F5344CB8AC3E}">
        <p14:creationId xmlns:p14="http://schemas.microsoft.com/office/powerpoint/2010/main" val="65403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A3C-4D71-F76D-F4F2-5ADBEC50B3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CAA12F-1996-021C-2890-CF8C88AEF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9D87C3-4C43-A48C-A7A8-101831254177}"/>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134CA1A1-70D6-E2CC-BD15-60BFE4BBD6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A39B0-FD8E-9481-0243-9E1E4BB39F9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50478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49CB8-8428-7145-0230-442154BADA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EA8584-3012-A0B8-D0F0-AE564538A9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E6CF83-591B-C9E7-0ABC-B9D1D41514FF}"/>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05E0A55C-C9BA-5D39-B650-F72B69A93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114423-471A-2CED-114C-69997A0200E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392292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2B726D-BE30-12C2-3BBD-90C78562EF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7C423C-6A90-CDDA-F437-001BAA10DD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D44CF9-81D2-7A10-19B4-5E31DC2586BC}"/>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85ABD0F4-BADB-CDAC-2ABD-FB3810DC0F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9F9014-7A6A-43FF-97BE-F8EA2AF2C169}"/>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126146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DD60-5E0A-57F5-885D-D08C0AF84A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1EA34E-E9F5-A2BA-2423-CC573BE8D2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B474D1-2FE9-E46E-B64B-8A6DFA361C7B}"/>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E4ECA579-0CA4-6B8B-F314-3066ABDB6E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F2A9F-CA2D-CF13-C2F8-69621B8D3408}"/>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40957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BF31-623E-A06B-995C-01FF58E43F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146268-C5BA-0753-498B-522C3FA889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0594AF-F1D7-213C-2AC4-F500CECEC109}"/>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C3630187-9130-CD74-46B6-11A62ADD8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4392BB-F0BC-B229-BE56-343D2374E86C}"/>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82812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10AC2-91B4-E801-D1F0-6DEF8C9A47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26BC3E-606B-FB49-DEF3-E09714CF9C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E7B68E-9B12-10BF-77EB-2EF807F75A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D1327D-24F9-F9B3-8532-4376C1655452}"/>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4346BAA0-F722-F7F2-3873-AFAF697806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360316-9A71-6DCC-E1DD-9A428B6B680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71815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4DFB-F2E2-64F8-6742-1F2786D0E16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0D9C55-1A2A-BA8F-A801-3468A8012D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710080-FA72-EF6E-0BF0-4DA4534B1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4D1BD8-5330-232E-9ADD-2006BB87C0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261174-B34E-3141-B0A4-8FE38729CA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C93B30-783C-A5CE-5C70-A3D169EBAD8A}"/>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8" name="Footer Placeholder 7">
            <a:extLst>
              <a:ext uri="{FF2B5EF4-FFF2-40B4-BE49-F238E27FC236}">
                <a16:creationId xmlns:a16="http://schemas.microsoft.com/office/drawing/2014/main" id="{DB8860C6-1245-FE3B-501A-7E95E8D1CF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2E7ADB-38FA-106C-3030-A5A556B24D23}"/>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4369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A908-DFA6-3682-A408-CE4B1BDEDA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7090B4-FD5B-1BDB-A464-F3B43BB7D6BD}"/>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4" name="Footer Placeholder 3">
            <a:extLst>
              <a:ext uri="{FF2B5EF4-FFF2-40B4-BE49-F238E27FC236}">
                <a16:creationId xmlns:a16="http://schemas.microsoft.com/office/drawing/2014/main" id="{0108FBA1-7850-CF7D-A370-9AB6D4FD64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6D7EA2-EEA5-ED73-7977-E8CEBB6B91F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578431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6F9349-3FEA-DBD3-C5AB-EB3F76CBC67F}"/>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3" name="Footer Placeholder 2">
            <a:extLst>
              <a:ext uri="{FF2B5EF4-FFF2-40B4-BE49-F238E27FC236}">
                <a16:creationId xmlns:a16="http://schemas.microsoft.com/office/drawing/2014/main" id="{4E023967-AD00-22FB-6C8F-6CC3A2C6EE1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C714D1-FC7D-3020-15DE-974F7FD97B2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52234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340D-FE55-95B2-2D09-63DDE18F6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DD74AF-2484-3B14-0B8C-5471A12C97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013361-392D-129E-8464-0AFD635DC8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7EF3B7-6AEB-6241-CCF4-C386549F4B56}"/>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790BDA09-0A09-838F-B60F-1221FB343A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E85FA0-FC42-0948-F097-C9C141CC9FA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734992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E5E4-3A99-65B5-72F1-815B66D635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1C8C7E-7D47-FEC8-C6F9-1B6DFDFA2D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C57F07-75B9-A7A5-E1D7-44286C4C4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D4A5F2-AC85-46A4-FD40-DFD31388A085}"/>
              </a:ext>
            </a:extLst>
          </p:cNvPr>
          <p:cNvSpPr>
            <a:spLocks noGrp="1"/>
          </p:cNvSpPr>
          <p:nvPr>
            <p:ph type="dt" sz="half" idx="10"/>
          </p:nvPr>
        </p:nvSpPr>
        <p:spPr/>
        <p:txBody>
          <a:bodyPr/>
          <a:lstStyle/>
          <a:p>
            <a:fld id="{84AFA8AE-6769-4A64-BB66-A1164571A6FC}" type="datetimeFigureOut">
              <a:rPr lang="en-US" smtClean="0"/>
              <a:t>9/27/2023</a:t>
            </a:fld>
            <a:endParaRPr lang="en-US"/>
          </a:p>
        </p:txBody>
      </p:sp>
      <p:sp>
        <p:nvSpPr>
          <p:cNvPr id="6" name="Footer Placeholder 5">
            <a:extLst>
              <a:ext uri="{FF2B5EF4-FFF2-40B4-BE49-F238E27FC236}">
                <a16:creationId xmlns:a16="http://schemas.microsoft.com/office/drawing/2014/main" id="{AF985974-8BE8-23EA-1311-EAD239D682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44D1EA-B40D-02CB-087B-6DEDCBCAEE74}"/>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823600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A2DB94-2901-9362-B5E7-9E8CC4023A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AEB140-8A63-3E94-6F57-D25FC0E148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17E0C9-0420-F2C7-7141-955551EDD2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AFA8AE-6769-4A64-BB66-A1164571A6FC}" type="datetimeFigureOut">
              <a:rPr lang="en-US" smtClean="0"/>
              <a:t>9/27/2023</a:t>
            </a:fld>
            <a:endParaRPr lang="en-US"/>
          </a:p>
        </p:txBody>
      </p:sp>
      <p:sp>
        <p:nvSpPr>
          <p:cNvPr id="5" name="Footer Placeholder 4">
            <a:extLst>
              <a:ext uri="{FF2B5EF4-FFF2-40B4-BE49-F238E27FC236}">
                <a16:creationId xmlns:a16="http://schemas.microsoft.com/office/drawing/2014/main" id="{F78AFF48-E8B3-364D-6402-19D973673D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F51FED-B928-558A-E135-07DF2FEFE4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45D153-F68F-42CB-A4C3-88CE3DE68946}" type="slidenum">
              <a:rPr lang="en-US" smtClean="0"/>
              <a:t>‹#›</a:t>
            </a:fld>
            <a:endParaRPr lang="en-US"/>
          </a:p>
        </p:txBody>
      </p:sp>
    </p:spTree>
    <p:extLst>
      <p:ext uri="{BB962C8B-B14F-4D97-AF65-F5344CB8AC3E}">
        <p14:creationId xmlns:p14="http://schemas.microsoft.com/office/powerpoint/2010/main" val="2320454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r>
              <a:rPr lang="en-US" sz="6200" dirty="0"/>
              <a:t>The OhCR</a:t>
            </a:r>
            <a:br>
              <a:rPr lang="en-US" sz="6200" dirty="0"/>
            </a:br>
            <a:r>
              <a:rPr lang="en-US" sz="2400" i="1" dirty="0">
                <a:latin typeface="Calibri" panose="020F0502020204030204" pitchFamily="34" charset="0"/>
                <a:ea typeface="Times New Roman" panose="02020603050405020304" pitchFamily="18" charset="0"/>
              </a:rPr>
              <a:t>‘Building a More Cyber Secure Ohio’</a:t>
            </a:r>
            <a:br>
              <a:rPr lang="en-US" sz="2000" i="1" dirty="0">
                <a:latin typeface="Calibri" panose="020F0502020204030204" pitchFamily="34" charset="0"/>
                <a:ea typeface="Times New Roman" panose="02020603050405020304" pitchFamily="18" charset="0"/>
              </a:rPr>
            </a:br>
            <a:br>
              <a:rPr lang="en-US" sz="6200" dirty="0"/>
            </a:br>
            <a:endParaRPr lang="en-US" sz="6200" dirty="0"/>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4000" y="3840481"/>
            <a:ext cx="9767888" cy="1688782"/>
          </a:xfrm>
        </p:spPr>
        <p:txBody>
          <a:bodyPr>
            <a:normAutofit/>
          </a:bodyPr>
          <a:lstStyle/>
          <a:p>
            <a:pPr marL="0" marR="0" algn="l">
              <a:spcBef>
                <a:spcPts val="0"/>
              </a:spcBef>
              <a:spcAft>
                <a:spcPts val="0"/>
              </a:spcAft>
            </a:pPr>
            <a:r>
              <a:rPr lang="en-US" sz="3600" dirty="0">
                <a:solidFill>
                  <a:srgbClr val="CC2027"/>
                </a:solidFill>
                <a:latin typeface="Calibri" panose="020F0502020204030204" pitchFamily="34" charset="0"/>
                <a:ea typeface="Calibri" panose="020F0502020204030204" pitchFamily="34" charset="0"/>
                <a:cs typeface="Calibri" panose="020F0502020204030204" pitchFamily="34" charset="0"/>
              </a:rPr>
              <a:t>Access Control Procedure [Template]</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l" fontAlgn="base">
              <a:spcBef>
                <a:spcPts val="0"/>
              </a:spcBef>
              <a:spcAft>
                <a:spcPts val="0"/>
              </a:spcAft>
            </a:pPr>
            <a:r>
              <a:rPr lang="en-US" sz="1800" dirty="0">
                <a:effectLst/>
                <a:ea typeface="Times New Roman" panose="02020603050405020304" pitchFamily="18" charset="0"/>
              </a:rPr>
              <a:t>September 27, 2023</a:t>
            </a: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10</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6200" dirty="0"/>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lnSpcReduction="10000"/>
          </a:body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4.1 Strong Password Requirements</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7091150" cy="4534232"/>
          </a:xfrm>
        </p:spPr>
        <p:txBody>
          <a:bodyPr>
            <a:normAutofit fontScale="85000" lnSpcReduction="20000"/>
          </a:bodyPr>
          <a:lstStyle/>
          <a:p>
            <a:pPr marL="0" marR="0" indent="0">
              <a:lnSpc>
                <a:spcPct val="120000"/>
              </a:lnSpc>
              <a:spcBef>
                <a:spcPts val="0"/>
              </a:spcBef>
              <a:buNone/>
            </a:pPr>
            <a:r>
              <a:rPr lang="en-US" sz="1900" dirty="0">
                <a:effectLst/>
                <a:ea typeface="MS Mincho" panose="02020609040205080304" pitchFamily="49" charset="-128"/>
              </a:rPr>
              <a:t>Strong passwords are long, the more characters you have the stronger the password. The </a:t>
            </a:r>
            <a:r>
              <a:rPr lang="en-US" sz="1900" dirty="0">
                <a:solidFill>
                  <a:srgbClr val="FF0000"/>
                </a:solidFill>
                <a:effectLst/>
                <a:ea typeface="MS Mincho" panose="02020609040205080304" pitchFamily="49" charset="-128"/>
              </a:rPr>
              <a:t>[Organization]</a:t>
            </a:r>
            <a:r>
              <a:rPr lang="en-US" sz="1900" dirty="0">
                <a:solidFill>
                  <a:srgbClr val="C00000"/>
                </a:solidFill>
                <a:effectLst/>
                <a:ea typeface="MS Mincho" panose="02020609040205080304" pitchFamily="49" charset="-128"/>
              </a:rPr>
              <a:t> </a:t>
            </a:r>
            <a:r>
              <a:rPr lang="en-US" sz="1900" dirty="0">
                <a:effectLst/>
                <a:ea typeface="MS Mincho" panose="02020609040205080304" pitchFamily="49" charset="-128"/>
              </a:rPr>
              <a:t> recommends a minimum of 14 characters in your password.  In addition, we highly encourage the use of passphrases, passwords made up of multiple words.  Examples include “</a:t>
            </a:r>
            <a:r>
              <a:rPr lang="en-US" sz="1900" i="1" dirty="0">
                <a:effectLst/>
                <a:ea typeface="MS Mincho" panose="02020609040205080304" pitchFamily="49" charset="-128"/>
              </a:rPr>
              <a:t>It’s time for vacation</a:t>
            </a:r>
            <a:r>
              <a:rPr lang="en-US" sz="1900" dirty="0">
                <a:effectLst/>
                <a:ea typeface="MS Mincho" panose="02020609040205080304" pitchFamily="49" charset="-128"/>
              </a:rPr>
              <a:t>” or “</a:t>
            </a:r>
            <a:r>
              <a:rPr lang="en-US" sz="1900" i="1" dirty="0">
                <a:effectLst/>
                <a:ea typeface="MS Mincho" panose="02020609040205080304" pitchFamily="49" charset="-128"/>
              </a:rPr>
              <a:t>block-curious-sunny-leaves</a:t>
            </a:r>
            <a:r>
              <a:rPr lang="en-US" sz="1900" dirty="0">
                <a:effectLst/>
                <a:ea typeface="MS Mincho" panose="02020609040205080304" pitchFamily="49" charset="-128"/>
              </a:rPr>
              <a:t>”.  Passphrases are both easy to remember and type yet meet the strength requirements. </a:t>
            </a:r>
            <a:endParaRPr lang="en-US" sz="1900" dirty="0">
              <a:effectLs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MS Mincho" panose="02020609040205080304" pitchFamily="49" charset="-128"/>
              </a:rPr>
              <a:t>14 characters minimum</a:t>
            </a:r>
            <a:endParaRPr lang="en-US" sz="1900" dirty="0">
              <a:effectLs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MS Mincho" panose="02020609040205080304" pitchFamily="49" charset="-128"/>
              </a:rPr>
              <a:t>Contain at least one capitalize letter, at least one lower case letter, at least one number and at least one special character</a:t>
            </a:r>
            <a:endParaRPr lang="en-US" sz="1900" dirty="0">
              <a:effectLs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MS Mincho" panose="02020609040205080304" pitchFamily="49" charset="-128"/>
              </a:rPr>
              <a:t>Use of passphrases </a:t>
            </a:r>
            <a:endParaRPr lang="en-US" sz="1900" dirty="0">
              <a:effectLst/>
              <a:ea typeface="Times New Roman" panose="02020603050405020304" pitchFamily="18" charset="0"/>
            </a:endParaRPr>
          </a:p>
          <a:p>
            <a:pPr marL="0" marR="0" indent="0">
              <a:lnSpc>
                <a:spcPct val="120000"/>
              </a:lnSpc>
              <a:spcBef>
                <a:spcPts val="0"/>
              </a:spcBef>
              <a:buNone/>
            </a:pPr>
            <a:endParaRPr lang="en-US" sz="900" dirty="0">
              <a:effectLst/>
              <a:ea typeface="Times New Roman" panose="02020603050405020304" pitchFamily="18" charset="0"/>
            </a:endParaRPr>
          </a:p>
          <a:p>
            <a:pPr marL="0" marR="0" indent="0">
              <a:lnSpc>
                <a:spcPct val="120000"/>
              </a:lnSpc>
              <a:spcBef>
                <a:spcPts val="0"/>
              </a:spcBef>
              <a:buNone/>
            </a:pPr>
            <a:r>
              <a:rPr lang="en-US" sz="1900" dirty="0">
                <a:effectLst/>
                <a:ea typeface="Times New Roman" panose="02020603050405020304" pitchFamily="18" charset="0"/>
              </a:rPr>
              <a:t>Do not use poor, or weak, passwords have the following characteristics: </a:t>
            </a:r>
          </a:p>
          <a:p>
            <a:pPr marL="0" marR="0" indent="0">
              <a:lnSpc>
                <a:spcPct val="120000"/>
              </a:lnSpc>
              <a:spcBef>
                <a:spcPts val="0"/>
              </a:spcBef>
              <a:buNone/>
            </a:pPr>
            <a:endParaRPr lang="en-US" sz="900" dirty="0">
              <a:effectLs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Times New Roman" panose="02020603050405020304" pitchFamily="18" charset="0"/>
                <a:cs typeface="Calibri" panose="020F0502020204030204" pitchFamily="34" charset="0"/>
              </a:rPr>
              <a:t>Contain eight characters or less.</a:t>
            </a:r>
            <a:endParaRPr lang="en-US" sz="1900" dirty="0">
              <a:effectLst/>
              <a:ea typeface="Calibri" panose="020F0502020204030204" pitchFamily="34" charset="0"/>
              <a:cs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Times New Roman" panose="02020603050405020304" pitchFamily="18" charset="0"/>
                <a:cs typeface="Calibri" panose="020F0502020204030204" pitchFamily="34" charset="0"/>
              </a:rPr>
              <a:t>Contain personal information such as birthdates, addresses, phone numbers, or names of family members, pets, friends, and fantasy characters.</a:t>
            </a:r>
            <a:endParaRPr lang="en-US" sz="1900" dirty="0">
              <a:effectLst/>
              <a:ea typeface="Calibri" panose="020F0502020204030204" pitchFamily="34" charset="0"/>
              <a:cs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Times New Roman" panose="02020603050405020304" pitchFamily="18" charset="0"/>
                <a:cs typeface="Calibri" panose="020F0502020204030204" pitchFamily="34" charset="0"/>
              </a:rPr>
              <a:t>Contain number patterns such as </a:t>
            </a:r>
            <a:r>
              <a:rPr lang="en-US" sz="1900" dirty="0" err="1">
                <a:effectLst/>
                <a:ea typeface="Times New Roman" panose="02020603050405020304" pitchFamily="18" charset="0"/>
                <a:cs typeface="Calibri" panose="020F0502020204030204" pitchFamily="34" charset="0"/>
              </a:rPr>
              <a:t>aaabbb</a:t>
            </a:r>
            <a:r>
              <a:rPr lang="en-US" sz="1900" dirty="0">
                <a:effectLst/>
                <a:ea typeface="Times New Roman" panose="02020603050405020304" pitchFamily="18" charset="0"/>
                <a:cs typeface="Calibri" panose="020F0502020204030204" pitchFamily="34" charset="0"/>
              </a:rPr>
              <a:t>, qwerty, </a:t>
            </a:r>
            <a:r>
              <a:rPr lang="en-US" sz="1900" dirty="0" err="1">
                <a:effectLst/>
                <a:ea typeface="Times New Roman" panose="02020603050405020304" pitchFamily="18" charset="0"/>
                <a:cs typeface="Calibri" panose="020F0502020204030204" pitchFamily="34" charset="0"/>
              </a:rPr>
              <a:t>zyxwvuts</a:t>
            </a:r>
            <a:r>
              <a:rPr lang="en-US" sz="1900" dirty="0">
                <a:effectLst/>
                <a:ea typeface="Times New Roman" panose="02020603050405020304" pitchFamily="18" charset="0"/>
                <a:cs typeface="Calibri" panose="020F0502020204030204" pitchFamily="34" charset="0"/>
              </a:rPr>
              <a:t>, or 123321.</a:t>
            </a:r>
            <a:endParaRPr lang="en-US" sz="1900" dirty="0">
              <a:effectLst/>
              <a:ea typeface="Calibri" panose="020F0502020204030204" pitchFamily="34" charset="0"/>
              <a:cs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900" dirty="0">
                <a:effectLst/>
                <a:ea typeface="Times New Roman" panose="02020603050405020304" pitchFamily="18" charset="0"/>
                <a:cs typeface="Calibri" panose="020F0502020204030204" pitchFamily="34" charset="0"/>
              </a:rPr>
              <a:t>Is some version of “Welcome123” “Password123” or “Changeme123”.</a:t>
            </a:r>
            <a:endParaRPr lang="en-US" sz="1900" kern="100" dirty="0">
              <a:ea typeface="Calibri" panose="020F0502020204030204" pitchFamily="34"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
        <p:nvSpPr>
          <p:cNvPr id="7" name="TextBox 6">
            <a:extLst>
              <a:ext uri="{FF2B5EF4-FFF2-40B4-BE49-F238E27FC236}">
                <a16:creationId xmlns:a16="http://schemas.microsoft.com/office/drawing/2014/main" id="{8BF29743-0584-FC22-32A3-CCD24F11DEA1}"/>
              </a:ext>
            </a:extLst>
          </p:cNvPr>
          <p:cNvSpPr txBox="1"/>
          <p:nvPr/>
        </p:nvSpPr>
        <p:spPr>
          <a:xfrm>
            <a:off x="8153400" y="1878013"/>
            <a:ext cx="3557588" cy="4401205"/>
          </a:xfrm>
          <a:prstGeom prst="rect">
            <a:avLst/>
          </a:prstGeom>
          <a:noFill/>
          <a:ln>
            <a:solidFill>
              <a:schemeClr val="tx1"/>
            </a:solidFill>
          </a:ln>
        </p:spPr>
        <p:txBody>
          <a:bodyPr wrap="square">
            <a:spAutoFit/>
          </a:bodyPr>
          <a:lstStyle/>
          <a:p>
            <a:pPr marL="0" marR="0" lvl="2">
              <a:spcBef>
                <a:spcPts val="0"/>
              </a:spcBef>
              <a:spcAft>
                <a:spcPts val="0"/>
              </a:spcAft>
              <a:buClr>
                <a:srgbClr val="000000"/>
              </a:buClr>
              <a:buFont typeface="+mj-lt"/>
              <a:buAutoNum type="arabicPeriod"/>
              <a:tabLst>
                <a:tab pos="228600" algn="l"/>
              </a:tabLst>
            </a:pPr>
            <a:r>
              <a:rPr lang="en-US" sz="1400" b="0" kern="0" dirty="0">
                <a:solidFill>
                  <a:srgbClr val="2F5496"/>
                </a:solidFill>
                <a:effectLst/>
                <a:ea typeface="Times New Roman" panose="02020603050405020304" pitchFamily="18" charset="0"/>
                <a:cs typeface="Times New Roman" panose="02020603050405020304" pitchFamily="18" charset="0"/>
              </a:rPr>
              <a:t>In addition, every work account should have a different, unique password. To enable users to maintain multiple passwords, we highly encourage the use of ‘password manager’ software that is authorized and provided by the organization.  Whenever possible, also enable the use of multi-factor authentication.</a:t>
            </a:r>
            <a:endParaRPr lang="en-US" sz="1400" b="1" kern="0" dirty="0">
              <a:solidFill>
                <a:srgbClr val="2F5496"/>
              </a:solidFill>
              <a:effectLst/>
              <a:ea typeface="Times New Roman" panose="02020603050405020304" pitchFamily="18" charset="0"/>
              <a:cs typeface="Times New Roman" panose="02020603050405020304" pitchFamily="18" charset="0"/>
            </a:endParaRPr>
          </a:p>
          <a:p>
            <a:pPr marL="0" marR="0" lvl="2">
              <a:spcBef>
                <a:spcPts val="0"/>
              </a:spcBef>
              <a:spcAft>
                <a:spcPts val="0"/>
              </a:spcAft>
              <a:buClr>
                <a:srgbClr val="000000"/>
              </a:buClr>
              <a:buFont typeface="+mj-lt"/>
              <a:buAutoNum type="arabicPeriod"/>
              <a:tabLst>
                <a:tab pos="228600" algn="l"/>
              </a:tabLst>
            </a:pPr>
            <a:r>
              <a:rPr lang="en-US" sz="1400" b="0" kern="0" dirty="0">
                <a:solidFill>
                  <a:srgbClr val="2F5496"/>
                </a:solidFill>
                <a:effectLst/>
                <a:ea typeface="Times New Roman" panose="02020603050405020304" pitchFamily="18" charset="0"/>
                <a:cs typeface="Times New Roman" panose="02020603050405020304" pitchFamily="18" charset="0"/>
              </a:rPr>
              <a:t>Users must use a separate, unique password for each of their work-related accounts.  Users may not use any work-related passwords for their own, personal accounts.</a:t>
            </a:r>
            <a:endParaRPr lang="en-US" sz="1400" b="1" kern="0" dirty="0">
              <a:solidFill>
                <a:srgbClr val="2F5496"/>
              </a:solidFill>
              <a:effectLst/>
              <a:ea typeface="Times New Roman" panose="02020603050405020304" pitchFamily="18" charset="0"/>
              <a:cs typeface="Times New Roman" panose="02020603050405020304" pitchFamily="18" charset="0"/>
            </a:endParaRPr>
          </a:p>
          <a:p>
            <a:pPr marL="0" marR="0" lvl="2">
              <a:spcBef>
                <a:spcPts val="0"/>
              </a:spcBef>
              <a:spcAft>
                <a:spcPts val="0"/>
              </a:spcAft>
              <a:buClr>
                <a:srgbClr val="000000"/>
              </a:buClr>
              <a:buFont typeface="+mj-lt"/>
              <a:buAutoNum type="arabicPeriod"/>
              <a:tabLst>
                <a:tab pos="228600" algn="l"/>
              </a:tabLst>
            </a:pPr>
            <a:r>
              <a:rPr lang="en-US" sz="1400" b="0" kern="0" dirty="0">
                <a:solidFill>
                  <a:srgbClr val="2F5496"/>
                </a:solidFill>
                <a:effectLst/>
                <a:ea typeface="Times New Roman" panose="02020603050405020304" pitchFamily="18" charset="0"/>
                <a:cs typeface="Times New Roman" panose="02020603050405020304" pitchFamily="18" charset="0"/>
              </a:rPr>
              <a:t>User accounts that have system-level privileges granted through group memberships or programs such as </a:t>
            </a:r>
            <a:r>
              <a:rPr lang="en-US" sz="1400" b="0" kern="0" dirty="0" err="1">
                <a:solidFill>
                  <a:srgbClr val="2F5496"/>
                </a:solidFill>
                <a:effectLst/>
                <a:ea typeface="Times New Roman" panose="02020603050405020304" pitchFamily="18" charset="0"/>
                <a:cs typeface="Times New Roman" panose="02020603050405020304" pitchFamily="18" charset="0"/>
              </a:rPr>
              <a:t>Sudo</a:t>
            </a:r>
            <a:r>
              <a:rPr lang="en-US" sz="1400" b="0" kern="0" dirty="0">
                <a:solidFill>
                  <a:srgbClr val="2F5496"/>
                </a:solidFill>
                <a:effectLst/>
                <a:ea typeface="Times New Roman" panose="02020603050405020304" pitchFamily="18" charset="0"/>
                <a:cs typeface="Times New Roman" panose="02020603050405020304" pitchFamily="18" charset="0"/>
              </a:rPr>
              <a:t> must have a unique password from all other accounts held by that user to access system-level privileges.  In addition, it is highly recommended that some form of multi-factor authentication is used for any privileged accounts</a:t>
            </a:r>
            <a:endParaRPr lang="en-US" sz="1400" b="1" kern="0" dirty="0">
              <a:solidFill>
                <a:srgbClr val="2F5496"/>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960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4.2 Password Change</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199" y="1825625"/>
            <a:ext cx="7054755" cy="4295674"/>
          </a:xfrm>
        </p:spPr>
        <p:txBody>
          <a:bodyPr>
            <a:normAutofit/>
          </a:bodyPr>
          <a:lstStyle/>
          <a:p>
            <a:pPr>
              <a:lnSpc>
                <a:spcPct val="115000"/>
              </a:lnSpc>
              <a:spcBef>
                <a:spcPts val="0"/>
              </a:spcBef>
              <a:buClr>
                <a:srgbClr val="000000"/>
              </a:buClr>
              <a:buFont typeface="+mj-lt"/>
              <a:buAutoNum type="arabicPeriod"/>
              <a:tabLst>
                <a:tab pos="228600" algn="l"/>
              </a:tabLst>
            </a:pPr>
            <a:r>
              <a:rPr lang="en-US" sz="1800" b="0" kern="0" dirty="0">
                <a:effectLst/>
                <a:ea typeface="Times New Roman" panose="02020603050405020304" pitchFamily="18" charset="0"/>
                <a:cs typeface="Times New Roman" panose="02020603050405020304" pitchFamily="18" charset="0"/>
              </a:rPr>
              <a:t>Passwords should be changed only when there is reason to believe a password has been compromised.</a:t>
            </a:r>
            <a:endParaRPr lang="en-US" sz="1800" b="1" kern="0" dirty="0">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1800" b="0" kern="0" dirty="0">
                <a:effectLst/>
                <a:ea typeface="Times New Roman" panose="02020603050405020304" pitchFamily="18" charset="0"/>
                <a:cs typeface="Times New Roman" panose="02020603050405020304" pitchFamily="18" charset="0"/>
              </a:rPr>
              <a:t>Password cracking or guessing may be performed on a periodic or random basis by the </a:t>
            </a:r>
            <a:r>
              <a:rPr lang="en-US" sz="1800" b="0" kern="0" dirty="0">
                <a:effectLst/>
                <a:ea typeface="MS Mincho" panose="02020609040205080304" pitchFamily="49" charset="-128"/>
                <a:cs typeface="Times New Roman" panose="02020603050405020304" pitchFamily="18" charset="0"/>
              </a:rPr>
              <a:t>[Organization] </a:t>
            </a:r>
            <a:r>
              <a:rPr lang="en-US" sz="1800" b="0" kern="0" dirty="0">
                <a:effectLst/>
                <a:ea typeface="Times New Roman" panose="02020603050405020304" pitchFamily="18" charset="0"/>
                <a:cs typeface="Times New Roman" panose="02020603050405020304" pitchFamily="18" charset="0"/>
              </a:rPr>
              <a:t>Infosec Team or its delegates. If a password is guessed or cracked during one of these scans, the user will be required to change it to be in compliance with the Password Construction Guidelines.</a:t>
            </a:r>
            <a:endParaRPr lang="en-US" sz="1800" b="1" kern="0" dirty="0">
              <a:effectLst/>
              <a:ea typeface="Times New Roman" panose="02020603050405020304" pitchFamily="18"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297911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400" b="1" kern="0" dirty="0">
                <a:effectLst/>
                <a:latin typeface="Calibri" panose="020F0502020204030204" pitchFamily="34" charset="0"/>
                <a:ea typeface="Times New Roman" panose="02020603050405020304" pitchFamily="18" charset="0"/>
                <a:cs typeface="Times New Roman" panose="02020603050405020304" pitchFamily="18" charset="0"/>
              </a:rPr>
              <a:t>4.3 Password Protection</a:t>
            </a:r>
            <a:endParaRPr lang="en-US" b="1" dirty="0">
              <a:latin typeface="+mn-lt"/>
            </a:endParaRP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893560" cy="4295674"/>
          </a:xfrm>
        </p:spPr>
        <p:txBody>
          <a:bodyPr>
            <a:normAutofit fontScale="92500" lnSpcReduction="20000"/>
          </a:bodyPr>
          <a:lstStyle/>
          <a:p>
            <a:pPr>
              <a:lnSpc>
                <a:spcPct val="115000"/>
              </a:lnSpc>
              <a:spcBef>
                <a:spcPts val="0"/>
              </a:spcBef>
              <a:buClr>
                <a:srgbClr val="000000"/>
              </a:buClr>
              <a:buFont typeface="+mj-lt"/>
              <a:buAutoNum type="arabicPeriod"/>
              <a:tabLst>
                <a:tab pos="228600" algn="l"/>
              </a:tabLst>
            </a:pPr>
            <a:r>
              <a:rPr lang="en-US" sz="1900" b="0" kern="0" dirty="0">
                <a:effectLst/>
                <a:ea typeface="Times New Roman" panose="02020603050405020304" pitchFamily="18" charset="0"/>
                <a:cs typeface="Times New Roman" panose="02020603050405020304" pitchFamily="18" charset="0"/>
              </a:rPr>
              <a:t>Passwords must not be shared with anyone, including supervisors and coworkers. All passwords are to be treated as sensitive, confidential </a:t>
            </a:r>
            <a:r>
              <a:rPr lang="en-US" sz="1900" b="0" kern="0" dirty="0">
                <a:effectLst/>
                <a:ea typeface="MS Mincho" panose="02020609040205080304" pitchFamily="49" charset="-128"/>
                <a:cs typeface="Times New Roman" panose="02020603050405020304" pitchFamily="18" charset="0"/>
              </a:rPr>
              <a:t>[Organization] </a:t>
            </a:r>
            <a:r>
              <a:rPr lang="en-US" sz="1900" b="0" kern="0" dirty="0">
                <a:effectLst/>
                <a:ea typeface="Times New Roman" panose="02020603050405020304" pitchFamily="18" charset="0"/>
                <a:cs typeface="Times New Roman" panose="02020603050405020304" pitchFamily="18" charset="0"/>
              </a:rPr>
              <a:t>information. Corporate Information Security recognizes that legacy applications do not support proxy systems in place. Please refer to the technical reference for additional details. </a:t>
            </a:r>
            <a:endParaRPr lang="en-US" sz="1900" b="1" kern="0" dirty="0">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1900" b="0" kern="0" dirty="0">
                <a:effectLst/>
                <a:ea typeface="Times New Roman" panose="02020603050405020304" pitchFamily="18" charset="0"/>
                <a:cs typeface="Times New Roman" panose="02020603050405020304" pitchFamily="18" charset="0"/>
              </a:rPr>
              <a:t>Passwords must not be inserted into email messages, Alliance cases or other forms of electronic communication, nor revealed over the phone to anyone. </a:t>
            </a:r>
            <a:endParaRPr lang="en-US" sz="1900" b="1" kern="0" dirty="0">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1900" b="0" kern="0" dirty="0">
                <a:effectLst/>
                <a:ea typeface="Times New Roman" panose="02020603050405020304" pitchFamily="18" charset="0"/>
                <a:cs typeface="Times New Roman" panose="02020603050405020304" pitchFamily="18" charset="0"/>
              </a:rPr>
              <a:t>Passwords may be stored only in “password managers” authorized by the organization.</a:t>
            </a:r>
            <a:endParaRPr lang="en-US" sz="1900" b="1" kern="0" dirty="0">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1900" b="0" kern="0" dirty="0">
                <a:effectLst/>
                <a:ea typeface="Times New Roman" panose="02020603050405020304" pitchFamily="18" charset="0"/>
                <a:cs typeface="Times New Roman" panose="02020603050405020304" pitchFamily="18" charset="0"/>
              </a:rPr>
              <a:t>Do not use the "Remember Password" feature of applications (for example, web browsers).</a:t>
            </a:r>
            <a:endParaRPr lang="en-US" sz="1900" b="1" kern="0" dirty="0">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1900" b="0" kern="0" dirty="0">
                <a:effectLst/>
                <a:ea typeface="Times New Roman" panose="02020603050405020304" pitchFamily="18" charset="0"/>
                <a:cs typeface="Times New Roman" panose="02020603050405020304" pitchFamily="18" charset="0"/>
              </a:rPr>
              <a:t>Any user suspecting that his/her password may have been compromised must report the incident and change all passwords.</a:t>
            </a:r>
            <a:endParaRPr lang="en-US" sz="1900" b="1" kern="0" dirty="0">
              <a:effectLst/>
              <a:ea typeface="Times New Roman" panose="02020603050405020304" pitchFamily="18"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026047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4.4 Application Development</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893560" cy="4295674"/>
          </a:xfrm>
        </p:spPr>
        <p:txBody>
          <a:bodyPr>
            <a:normAutofit/>
          </a:bodyPr>
          <a:lstStyle/>
          <a:p>
            <a:pPr marL="0" marR="0" indent="0">
              <a:spcBef>
                <a:spcPts val="0"/>
              </a:spcBef>
              <a:spcAft>
                <a:spcPts val="0"/>
              </a:spcAft>
              <a:buNone/>
              <a:tabLst>
                <a:tab pos="274320" algn="l"/>
              </a:tabLst>
            </a:pPr>
            <a:r>
              <a:rPr lang="en-US" sz="1800" dirty="0">
                <a:effectLst/>
                <a:ea typeface="Times New Roman" panose="02020603050405020304" pitchFamily="18" charset="0"/>
                <a:cs typeface="Times New Roman" panose="02020603050405020304" pitchFamily="18" charset="0"/>
              </a:rPr>
              <a:t>Application developers must ensure that their programs contain the following security precautions:</a:t>
            </a:r>
          </a:p>
          <a:p>
            <a:pPr>
              <a:lnSpc>
                <a:spcPct val="115000"/>
              </a:lnSpc>
              <a:spcBef>
                <a:spcPts val="0"/>
              </a:spcBef>
              <a:buClr>
                <a:srgbClr val="000000"/>
              </a:buClr>
              <a:buFont typeface="+mj-lt"/>
              <a:buAutoNum type="arabicPeriod"/>
              <a:tabLst>
                <a:tab pos="274320" algn="l"/>
              </a:tabLst>
            </a:pPr>
            <a:r>
              <a:rPr lang="en-US" sz="1800" dirty="0">
                <a:effectLst/>
                <a:ea typeface="Times New Roman" panose="02020603050405020304" pitchFamily="18" charset="0"/>
                <a:cs typeface="Times New Roman" panose="02020603050405020304" pitchFamily="18" charset="0"/>
              </a:rPr>
              <a:t>Applications must support authentication of individual users, not groups.</a:t>
            </a:r>
          </a:p>
          <a:p>
            <a:pPr>
              <a:lnSpc>
                <a:spcPct val="115000"/>
              </a:lnSpc>
              <a:spcBef>
                <a:spcPts val="0"/>
              </a:spcBef>
              <a:buClr>
                <a:srgbClr val="000000"/>
              </a:buClr>
              <a:buFont typeface="+mj-lt"/>
              <a:buAutoNum type="arabicPeriod"/>
              <a:tabLst>
                <a:tab pos="274320" algn="l"/>
              </a:tabLst>
            </a:pPr>
            <a:r>
              <a:rPr lang="en-US" sz="1800" dirty="0">
                <a:effectLst/>
                <a:ea typeface="Times New Roman" panose="02020603050405020304" pitchFamily="18" charset="0"/>
                <a:cs typeface="Times New Roman" panose="02020603050405020304" pitchFamily="18" charset="0"/>
              </a:rPr>
              <a:t>Applications must not store passwords in clear text or in any easily reversible form.</a:t>
            </a:r>
          </a:p>
          <a:p>
            <a:pPr>
              <a:lnSpc>
                <a:spcPct val="115000"/>
              </a:lnSpc>
              <a:spcBef>
                <a:spcPts val="0"/>
              </a:spcBef>
              <a:buClr>
                <a:srgbClr val="000000"/>
              </a:buClr>
              <a:buFont typeface="+mj-lt"/>
              <a:buAutoNum type="arabicPeriod"/>
              <a:tabLst>
                <a:tab pos="274320" algn="l"/>
              </a:tabLst>
            </a:pPr>
            <a:r>
              <a:rPr lang="en-US" sz="1800" dirty="0">
                <a:effectLst/>
                <a:ea typeface="Times New Roman" panose="02020603050405020304" pitchFamily="18" charset="0"/>
                <a:cs typeface="Times New Roman" panose="02020603050405020304" pitchFamily="18" charset="0"/>
              </a:rPr>
              <a:t>Applications must not transmit passwords in clear text over the network.</a:t>
            </a:r>
          </a:p>
          <a:p>
            <a:pPr>
              <a:lnSpc>
                <a:spcPct val="115000"/>
              </a:lnSpc>
              <a:spcBef>
                <a:spcPts val="0"/>
              </a:spcBef>
              <a:buClr>
                <a:srgbClr val="000000"/>
              </a:buClr>
              <a:buFont typeface="+mj-lt"/>
              <a:buAutoNum type="arabicPeriod"/>
              <a:tabLst>
                <a:tab pos="274320" algn="l"/>
              </a:tabLst>
            </a:pPr>
            <a:r>
              <a:rPr lang="en-US" sz="1800" dirty="0">
                <a:effectLst/>
                <a:ea typeface="Times New Roman" panose="02020603050405020304" pitchFamily="18" charset="0"/>
                <a:cs typeface="Times New Roman" panose="02020603050405020304" pitchFamily="18" charset="0"/>
              </a:rPr>
              <a:t>Applications must provide for some sort of role management, such that one user can take over the functions of another without having to know the other's password.</a:t>
            </a: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841085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400" b="1" kern="0" dirty="0">
                <a:effectLst/>
                <a:latin typeface="Calibri" panose="020F0502020204030204" pitchFamily="34" charset="0"/>
                <a:ea typeface="Times New Roman" panose="02020603050405020304" pitchFamily="18" charset="0"/>
                <a:cs typeface="Times New Roman" panose="02020603050405020304" pitchFamily="18" charset="0"/>
              </a:rPr>
              <a:t>4.5 Multi-Factor Authentication</a:t>
            </a:r>
            <a:endParaRPr lang="en-US" b="1" dirty="0">
              <a:latin typeface="+mn-lt"/>
            </a:endParaRP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893560" cy="4295674"/>
          </a:xfrm>
        </p:spPr>
        <p:txBody>
          <a:bodyPr>
            <a:normAutofit/>
          </a:bodyPr>
          <a:lstStyle/>
          <a:p>
            <a:pPr marL="0" indent="0">
              <a:lnSpc>
                <a:spcPct val="115000"/>
              </a:lnSpc>
              <a:spcBef>
                <a:spcPts val="0"/>
              </a:spcBef>
              <a:buClr>
                <a:srgbClr val="000000"/>
              </a:buClr>
              <a:buNone/>
              <a:tabLst>
                <a:tab pos="228600" algn="l"/>
              </a:tabLst>
            </a:pPr>
            <a:r>
              <a:rPr lang="en-US" sz="1800" b="0" kern="0" dirty="0">
                <a:effectLst/>
                <a:ea typeface="Times New Roman" panose="02020603050405020304" pitchFamily="18" charset="0"/>
                <a:cs typeface="Times New Roman" panose="02020603050405020304" pitchFamily="18" charset="0"/>
              </a:rPr>
              <a:t>Multi-factor authentication is highly encouraged and should be used whenever possible, not only for work related accounts but personal accounts also.</a:t>
            </a:r>
            <a:endParaRPr lang="en-US" sz="1800" b="1" kern="0" dirty="0">
              <a:effectLst/>
              <a:ea typeface="Times New Roman" panose="02020603050405020304" pitchFamily="18"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990631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400" b="1" kern="0"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4.6 Remote Access Requirements </a:t>
            </a:r>
            <a:endParaRPr lang="en-US" b="1" dirty="0">
              <a:latin typeface="+mn-lt"/>
            </a:endParaRP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302922" cy="4295674"/>
          </a:xfrm>
        </p:spPr>
        <p:txBody>
          <a:bodyPr>
            <a:normAutofit fontScale="55000" lnSpcReduction="20000"/>
          </a:bodyPr>
          <a:lstStyle/>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Secure remote access must be strictly controlled with encryption (i.e., Virtual Private Networks (VPNs)) and strong pass-phrases. For further information see the Encryption Procedure and the Password Procedure. </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Authorized Users shall protect their login and password, even from family members. </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While using a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-owned computer to remotely connect to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's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network, Authorized Users shall ensure the remote host is not connected to any other network at the same time, with the exception of personal networks that are under their complete control or under the complete control of an Authorized User or Third Party. </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Use of external resources to conduct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business must be approved in advance by the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CISO or Zone IT manager.</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All hosts that are connected to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internal networks via remote access technologies must use the most up-to-date anti-virus software, this includes personal computers. Third party connections must comply with all the requirements as stated in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IS policies.</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a:lnSpc>
                <a:spcPct val="115000"/>
              </a:lnSpc>
              <a:spcBef>
                <a:spcPts val="0"/>
              </a:spcBef>
              <a:buClr>
                <a:srgbClr val="000000"/>
              </a:buClr>
              <a:buFont typeface="+mj-lt"/>
              <a:buAutoNum type="arabicPeriod"/>
              <a:tabLst>
                <a:tab pos="228600" algn="l"/>
              </a:tabLst>
            </a:pPr>
            <a:r>
              <a:rPr lang="en-US" sz="3300" b="0" kern="0" dirty="0">
                <a:solidFill>
                  <a:srgbClr val="000000"/>
                </a:solidFill>
                <a:effectLst/>
                <a:ea typeface="MS Mincho" panose="02020609040205080304" pitchFamily="49" charset="-128"/>
                <a:cs typeface="Times New Roman" panose="02020603050405020304" pitchFamily="18" charset="0"/>
              </a:rPr>
              <a:t>Personal equipment used to connect to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's networks must meet the requirements of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-owned equipment for remote access as stated in the Hardware and Software Configuration Standards for Remote Access to </a:t>
            </a:r>
            <a:r>
              <a:rPr lang="en-US" sz="3300" b="0" kern="0" dirty="0">
                <a:solidFill>
                  <a:srgbClr val="FF0000"/>
                </a:solidFill>
                <a:effectLst/>
                <a:ea typeface="MS Mincho" panose="02020609040205080304" pitchFamily="49" charset="-128"/>
                <a:cs typeface="Times New Roman" panose="02020603050405020304" pitchFamily="18" charset="0"/>
              </a:rPr>
              <a:t>[Organization]</a:t>
            </a:r>
            <a:r>
              <a:rPr lang="en-US" sz="3300" b="0" kern="0" dirty="0">
                <a:solidFill>
                  <a:srgbClr val="000000"/>
                </a:solidFill>
                <a:effectLst/>
                <a:ea typeface="MS Mincho" panose="02020609040205080304" pitchFamily="49" charset="-128"/>
                <a:cs typeface="Times New Roman" panose="02020603050405020304" pitchFamily="18" charset="0"/>
              </a:rPr>
              <a:t> Networks. </a:t>
            </a:r>
            <a:endParaRPr lang="en-US" sz="3300" b="1" kern="0" dirty="0">
              <a:solidFill>
                <a:srgbClr val="2F5496"/>
              </a:solidFill>
              <a:effectLst/>
              <a:ea typeface="Times New Roman" panose="02020603050405020304" pitchFamily="18"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762992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400" b="1" kern="0" dirty="0">
                <a:effectLst/>
                <a:latin typeface="Calibri" panose="020F0502020204030204" pitchFamily="34" charset="0"/>
                <a:ea typeface="Times New Roman" panose="02020603050405020304" pitchFamily="18" charset="0"/>
                <a:cs typeface="Times New Roman" panose="02020603050405020304" pitchFamily="18" charset="0"/>
              </a:rPr>
              <a:t>4.7 VPN Procedure</a:t>
            </a:r>
            <a:endParaRPr lang="en-US" b="1" dirty="0">
              <a:latin typeface="+mn-lt"/>
            </a:endParaRP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629900" cy="4884208"/>
          </a:xfrm>
        </p:spPr>
        <p:txBody>
          <a:bodyPr>
            <a:normAutofit fontScale="47500" lnSpcReduction="20000"/>
          </a:bodyPr>
          <a:lstStyle/>
          <a:p>
            <a:pPr marL="0" marR="0" indent="0">
              <a:lnSpc>
                <a:spcPct val="120000"/>
              </a:lnSpc>
              <a:spcBef>
                <a:spcPts val="0"/>
              </a:spcBef>
              <a:spcAft>
                <a:spcPts val="200"/>
              </a:spcAft>
              <a:buNone/>
            </a:pPr>
            <a:r>
              <a:rPr lang="en-US" sz="2500" dirty="0">
                <a:solidFill>
                  <a:srgbClr val="000000"/>
                </a:solidFill>
                <a:effectLst/>
                <a:ea typeface="MS Mincho" panose="02020609040205080304" pitchFamily="49" charset="-128"/>
              </a:rPr>
              <a:t>Approved employees and authorized third parties (customers, vendors, etc.) may utilize the benefits of VPNs, which are a "user managed" service. This means that the user is responsible for selecting an Internet Service Provider (ISP), coordinating installation, installing any required software, and paying associated fees. Further details may be found in the Remote Access Procedure in this procedure. </a:t>
            </a:r>
            <a:endParaRPr lang="en-US" sz="2500" dirty="0">
              <a:effectLst/>
              <a:ea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It is the responsibility of employees with VPN privileges to ensure that unauthorized users are not allowed access to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 internal networks.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VPN use is to be controlled using either a one-time password authentication such as a token device or a public/private key system with a strong passphrase.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When actively connected to the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 network, VPNs will force all traffic to and from the PC over the VPN tunnel: all other traffic will be dropped.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Dual (split) tunneling is NOT permitted; only one network connection is allowed.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VPN gateways will be set up and managed by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 network operational groups.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All computers connected to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 internal networks via VPN or any other technology must use the most up-to-date anti-virus software that is the corporate standard (provide URL to this software); this includes personal computers.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VPN users will be automatically disconnected from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's network after thirty minutes of inactivity. The user must then logon again to reconnect to the network. Pings or other artificial network processes are not to be used to keep the connection open.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The VPN concentrator is limited to an absolute connection time of 24 hours.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Users of computers that are not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-owned equipment must configure the equipment to comply with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's VPN and Network policies.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Only Infosec-approved VPN clients may be used.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a:lnSpc>
                <a:spcPct val="120000"/>
              </a:lnSpc>
              <a:spcBef>
                <a:spcPts val="0"/>
              </a:spcBef>
              <a:spcAft>
                <a:spcPts val="200"/>
              </a:spcAft>
              <a:buClr>
                <a:srgbClr val="000000"/>
              </a:buClr>
              <a:buFont typeface="+mj-lt"/>
              <a:buAutoNum type="arabicPeriod"/>
              <a:tabLst>
                <a:tab pos="228600" algn="l"/>
              </a:tabLst>
            </a:pPr>
            <a:r>
              <a:rPr lang="en-US" sz="2500" b="0" kern="0" dirty="0">
                <a:solidFill>
                  <a:srgbClr val="000000"/>
                </a:solidFill>
                <a:effectLst/>
                <a:ea typeface="MS Mincho" panose="02020609040205080304" pitchFamily="49" charset="-128"/>
                <a:cs typeface="Times New Roman" panose="02020603050405020304" pitchFamily="18" charset="0"/>
              </a:rPr>
              <a:t>By using VPN technology with personal equipment, users must understand that their machines are a de facto extension of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's network, and as such are subject to the same rules and regulations that apply to </a:t>
            </a:r>
            <a:r>
              <a:rPr lang="en-US" sz="2500" b="0" kern="0" dirty="0">
                <a:solidFill>
                  <a:srgbClr val="FF0000"/>
                </a:solidFill>
                <a:effectLst/>
                <a:ea typeface="MS Mincho" panose="02020609040205080304" pitchFamily="49" charset="-128"/>
                <a:cs typeface="Times New Roman" panose="02020603050405020304" pitchFamily="18" charset="0"/>
              </a:rPr>
              <a:t>[Organization]</a:t>
            </a:r>
            <a:r>
              <a:rPr lang="en-US" sz="2500" b="0" kern="0" dirty="0">
                <a:solidFill>
                  <a:srgbClr val="000000"/>
                </a:solidFill>
                <a:effectLst/>
                <a:ea typeface="MS Mincho" panose="02020609040205080304" pitchFamily="49" charset="-128"/>
                <a:cs typeface="Times New Roman" panose="02020603050405020304" pitchFamily="18" charset="0"/>
              </a:rPr>
              <a:t>-owned equipment, i.e., their machines must be configured to comply with Infosec's Security Policies. </a:t>
            </a:r>
            <a:endParaRPr lang="en-US" sz="2500" b="1" kern="0" dirty="0">
              <a:solidFill>
                <a:srgbClr val="2F5496"/>
              </a:solidFill>
              <a:effectLst/>
              <a:ea typeface="Times New Roman" panose="02020603050405020304" pitchFamily="18" charset="0"/>
              <a:cs typeface="Times New Roman" panose="02020603050405020304" pitchFamily="18" charset="0"/>
            </a:endParaRPr>
          </a:p>
          <a:p>
            <a:pPr marL="0" indent="0">
              <a:lnSpc>
                <a:spcPct val="115000"/>
              </a:lnSpc>
              <a:spcBef>
                <a:spcPts val="0"/>
              </a:spcBef>
              <a:buClr>
                <a:srgbClr val="000000"/>
              </a:buClr>
              <a:buNone/>
              <a:tabLst>
                <a:tab pos="228600" algn="l"/>
              </a:tabLst>
            </a:pPr>
            <a:endParaRPr lang="en-US" sz="1800" b="1" kern="0" dirty="0">
              <a:effectLst/>
              <a:ea typeface="Times New Roman" panose="02020603050405020304" pitchFamily="18"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615426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sz="4400" b="1" kern="0">
                <a:effectLst/>
                <a:latin typeface="Calibri" panose="020F0502020204030204" pitchFamily="34" charset="0"/>
                <a:ea typeface="Times New Roman" panose="02020603050405020304" pitchFamily="18" charset="0"/>
                <a:cs typeface="Times New Roman" panose="02020603050405020304" pitchFamily="18" charset="0"/>
              </a:rPr>
              <a:t>4.8 Third </a:t>
            </a:r>
            <a:r>
              <a:rPr lang="en-US" sz="4400" b="1" kern="0" dirty="0">
                <a:effectLst/>
                <a:latin typeface="Calibri" panose="020F0502020204030204" pitchFamily="34" charset="0"/>
                <a:ea typeface="Times New Roman" panose="02020603050405020304" pitchFamily="18" charset="0"/>
                <a:cs typeface="Times New Roman" panose="02020603050405020304" pitchFamily="18" charset="0"/>
              </a:rPr>
              <a:t>Party Procedures</a:t>
            </a:r>
            <a:endParaRPr lang="en-US" b="1" dirty="0">
              <a:latin typeface="+mn-lt"/>
            </a:endParaRP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389358" cy="4295674"/>
          </a:xfrm>
        </p:spPr>
        <p:txBody>
          <a:bodyPr>
            <a:normAutofit fontScale="25000" lnSpcReduction="20000"/>
          </a:bodyPr>
          <a:lstStyle/>
          <a:p>
            <a:pPr marL="0" indent="0">
              <a:lnSpc>
                <a:spcPct val="115000"/>
              </a:lnSpc>
              <a:spcBef>
                <a:spcPts val="0"/>
              </a:spcBef>
              <a:buClr>
                <a:srgbClr val="000000"/>
              </a:buClr>
              <a:buNone/>
              <a:tabLst>
                <a:tab pos="228600" algn="l"/>
              </a:tabLst>
            </a:pPr>
            <a:r>
              <a:rPr lang="en-US" sz="3700" b="1" kern="0" dirty="0">
                <a:solidFill>
                  <a:srgbClr val="000000"/>
                </a:solidFill>
                <a:effectLst/>
                <a:ea typeface="Times New Roman" panose="02020603050405020304" pitchFamily="18" charset="0"/>
                <a:cs typeface="Times New Roman" panose="02020603050405020304" pitchFamily="18" charset="0"/>
              </a:rPr>
              <a:t>Pre-Requisites Security Review</a:t>
            </a:r>
            <a:endParaRPr lang="en-US" sz="3700" b="1" kern="0" dirty="0">
              <a:solidFill>
                <a:srgbClr val="2F5496"/>
              </a:solidFill>
              <a:effectLst/>
              <a:ea typeface="Times New Roman" panose="02020603050405020304" pitchFamily="18" charset="0"/>
              <a:cs typeface="Times New Roman" panose="02020603050405020304" pitchFamily="18" charset="0"/>
            </a:endParaRPr>
          </a:p>
          <a:p>
            <a:pPr marL="0" marR="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All new extranet connectivity will go through a security review with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The reviews are to ensure that all access matches the business requirements in a best possible way, and that the principle of least access is followed.</a:t>
            </a:r>
            <a:endParaRPr lang="en-US" sz="3700" dirty="0">
              <a:effectLst/>
              <a:ea typeface="Calibri" panose="020F0502020204030204" pitchFamily="34" charset="0"/>
              <a:cs typeface="Times New Roman" panose="02020603050405020304" pitchFamily="18" charset="0"/>
            </a:endParaRPr>
          </a:p>
          <a:p>
            <a:pPr marL="0" indent="0">
              <a:lnSpc>
                <a:spcPct val="115000"/>
              </a:lnSpc>
              <a:spcBef>
                <a:spcPts val="0"/>
              </a:spcBef>
              <a:buClr>
                <a:srgbClr val="000000"/>
              </a:buClr>
              <a:buNone/>
              <a:tabLst>
                <a:tab pos="228600" algn="l"/>
              </a:tabLst>
            </a:pPr>
            <a:r>
              <a:rPr lang="en-US" sz="3700" b="1" kern="0" dirty="0">
                <a:solidFill>
                  <a:srgbClr val="000000"/>
                </a:solidFill>
                <a:effectLst/>
                <a:ea typeface="Times New Roman" panose="02020603050405020304" pitchFamily="18" charset="0"/>
                <a:cs typeface="Times New Roman" panose="02020603050405020304" pitchFamily="18" charset="0"/>
              </a:rPr>
              <a:t>Third Party Connection Agreement</a:t>
            </a:r>
            <a:endParaRPr lang="en-US" sz="3700" b="1" kern="0" dirty="0">
              <a:solidFill>
                <a:srgbClr val="2F5496"/>
              </a:solidFill>
              <a:effectLst/>
              <a:ea typeface="Times New Roman" panose="02020603050405020304" pitchFamily="18" charset="0"/>
              <a:cs typeface="Times New Roman" panose="02020603050405020304" pitchFamily="18" charset="0"/>
            </a:endParaRPr>
          </a:p>
          <a:p>
            <a:pPr marL="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All new connection requests between third parties and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require that the third party and representatives agree to and sign the Third-Party Agreement. </a:t>
            </a:r>
          </a:p>
          <a:p>
            <a:pPr marL="0" indent="0" algn="just">
              <a:lnSpc>
                <a:spcPct val="120000"/>
              </a:lnSpc>
              <a:spcBef>
                <a:spcPts val="0"/>
              </a:spcBef>
              <a:buNone/>
            </a:pPr>
            <a:r>
              <a:rPr lang="en-US" sz="3700" b="1" kern="0" dirty="0">
                <a:solidFill>
                  <a:srgbClr val="000000"/>
                </a:solidFill>
                <a:cs typeface="Times New Roman" panose="02020603050405020304" pitchFamily="18" charset="0"/>
              </a:rPr>
              <a:t>Business Case</a:t>
            </a:r>
          </a:p>
          <a:p>
            <a:pPr marL="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All extranet connections or network resource access must be accompanied by a valid business justification, in writing, that is approved by both the third party and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Typically, this function is </a:t>
            </a:r>
            <a:r>
              <a:rPr lang="en-US" sz="3600" dirty="0">
                <a:solidFill>
                  <a:srgbClr val="000000"/>
                </a:solidFill>
                <a:cs typeface="Calibri" panose="020F0502020204030204" pitchFamily="34" charset="0"/>
              </a:rPr>
              <a:t>handled as part of the Third-Party Agreement.</a:t>
            </a:r>
          </a:p>
          <a:p>
            <a:pPr marL="0" indent="0">
              <a:lnSpc>
                <a:spcPct val="115000"/>
              </a:lnSpc>
              <a:spcBef>
                <a:spcPts val="0"/>
              </a:spcBef>
              <a:buClr>
                <a:srgbClr val="000000"/>
              </a:buClr>
              <a:buNone/>
              <a:tabLst>
                <a:tab pos="228600" algn="l"/>
              </a:tabLst>
            </a:pPr>
            <a:r>
              <a:rPr lang="en-US" sz="3700" b="1" kern="0" dirty="0">
                <a:solidFill>
                  <a:srgbClr val="000000"/>
                </a:solidFill>
                <a:cs typeface="Times New Roman" panose="02020603050405020304" pitchFamily="18" charset="0"/>
              </a:rPr>
              <a:t>Point of Contact</a:t>
            </a:r>
            <a:r>
              <a:rPr lang="en-US" sz="3700" b="1" kern="0" dirty="0">
                <a:solidFill>
                  <a:srgbClr val="000000"/>
                </a:solidFill>
                <a:effectLst/>
                <a:ea typeface="Times New Roman" panose="02020603050405020304" pitchFamily="18" charset="0"/>
                <a:cs typeface="Times New Roman" panose="02020603050405020304" pitchFamily="18" charset="0"/>
              </a:rPr>
              <a:t>	</a:t>
            </a:r>
            <a:endParaRPr lang="en-US" sz="3700" b="1" kern="0" dirty="0">
              <a:solidFill>
                <a:srgbClr val="2F5496"/>
              </a:solidFill>
              <a:effectLst/>
              <a:ea typeface="Times New Roman" panose="02020603050405020304" pitchFamily="18" charset="0"/>
              <a:cs typeface="Times New Roman" panose="02020603050405020304" pitchFamily="18" charset="0"/>
            </a:endParaRPr>
          </a:p>
          <a:p>
            <a:pPr marL="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contracting authority must designate a person to be the Point of Contact (POC) for the third-party connection. The POC acts on behalf of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contracting authority and is </a:t>
            </a:r>
            <a:r>
              <a:rPr lang="en-US" sz="3600" dirty="0">
                <a:solidFill>
                  <a:srgbClr val="000000"/>
                </a:solidFill>
                <a:cs typeface="Calibri" panose="020F0502020204030204" pitchFamily="34" charset="0"/>
              </a:rPr>
              <a:t>responsible for those portions of this procedure and the “Third Party Agreement” that pertain to it. If the POC changes, the relevant third-party person or organization, must be informed promptly.</a:t>
            </a:r>
          </a:p>
          <a:p>
            <a:pPr marL="0" indent="0">
              <a:lnSpc>
                <a:spcPct val="115000"/>
              </a:lnSpc>
              <a:spcBef>
                <a:spcPts val="0"/>
              </a:spcBef>
              <a:buClr>
                <a:srgbClr val="000000"/>
              </a:buClr>
              <a:buNone/>
              <a:tabLst>
                <a:tab pos="228600" algn="l"/>
              </a:tabLst>
            </a:pPr>
            <a:r>
              <a:rPr lang="en-US" sz="3700" b="1" kern="0" dirty="0">
                <a:solidFill>
                  <a:srgbClr val="000000"/>
                </a:solidFill>
                <a:cs typeface="Times New Roman" panose="02020603050405020304" pitchFamily="18" charset="0"/>
              </a:rPr>
              <a:t>Establishing Connectivity</a:t>
            </a:r>
          </a:p>
          <a:p>
            <a:pPr marL="0" marR="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All contracting authorities within that wish to establish connectivity or network resource access to a third party are to file an Extranet connectivity request with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accompanied by a “Third Party Agreement” signed by the third party person, organization, or rightful designee.  </a:t>
            </a:r>
          </a:p>
          <a:p>
            <a:pPr marL="0" marR="0" indent="0" algn="just">
              <a:lnSpc>
                <a:spcPct val="120000"/>
              </a:lnSpc>
              <a:spcBef>
                <a:spcPts val="0"/>
              </a:spcBef>
              <a:buNone/>
            </a:pPr>
            <a:r>
              <a:rPr lang="en-US" sz="3700" b="1" kern="0" dirty="0">
                <a:solidFill>
                  <a:srgbClr val="000000"/>
                </a:solidFill>
                <a:cs typeface="Times New Roman" panose="02020603050405020304" pitchFamily="18" charset="0"/>
              </a:rPr>
              <a:t>Modifying or Changing Connectivity and Access</a:t>
            </a:r>
          </a:p>
          <a:p>
            <a:pPr marL="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All changes in access must be accompanied by a valid business justification and are subject to security review.  The sponsoring contracting authority is responsible for notifying the third-party person or organization and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when there is a material change in their originally provided information so that security and connectivity evolve accordingly.  Extensions will be granted on a case by case basis and must be </a:t>
            </a:r>
            <a:r>
              <a:rPr lang="en-US" sz="3600" dirty="0">
                <a:solidFill>
                  <a:srgbClr val="000000"/>
                </a:solidFill>
                <a:cs typeface="Calibri" panose="020F0502020204030204" pitchFamily="34" charset="0"/>
              </a:rPr>
              <a:t>requested in writing by the sponsoring contracting authority.</a:t>
            </a:r>
          </a:p>
          <a:p>
            <a:pPr marL="0" indent="0">
              <a:lnSpc>
                <a:spcPct val="115000"/>
              </a:lnSpc>
              <a:spcBef>
                <a:spcPts val="0"/>
              </a:spcBef>
              <a:buClr>
                <a:srgbClr val="000000"/>
              </a:buClr>
              <a:buNone/>
              <a:tabLst>
                <a:tab pos="228600" algn="l"/>
              </a:tabLst>
            </a:pPr>
            <a:r>
              <a:rPr lang="en-US" sz="3700" b="1" kern="0" dirty="0">
                <a:solidFill>
                  <a:srgbClr val="000000"/>
                </a:solidFill>
                <a:cs typeface="Times New Roman" panose="02020603050405020304" pitchFamily="18" charset="0"/>
              </a:rPr>
              <a:t>Terminating Access</a:t>
            </a:r>
          </a:p>
          <a:p>
            <a:pPr marL="0" marR="0" indent="0" algn="just">
              <a:lnSpc>
                <a:spcPct val="120000"/>
              </a:lnSpc>
              <a:spcBef>
                <a:spcPts val="0"/>
              </a:spcBef>
              <a:spcAft>
                <a:spcPts val="400"/>
              </a:spcAft>
              <a:buNone/>
            </a:pPr>
            <a:r>
              <a:rPr lang="en-US" sz="3700" dirty="0">
                <a:solidFill>
                  <a:srgbClr val="000000"/>
                </a:solidFill>
                <a:effectLst/>
                <a:ea typeface="Times New Roman" panose="02020603050405020304" pitchFamily="18" charset="0"/>
                <a:cs typeface="Calibri" panose="020F0502020204030204" pitchFamily="34" charset="0"/>
              </a:rPr>
              <a:t>When access is no longer required, the sponsoring contracting authority within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must notify the </a:t>
            </a:r>
            <a:r>
              <a:rPr lang="en-US" sz="3700" dirty="0">
                <a:solidFill>
                  <a:srgbClr val="FF0000"/>
                </a:solidFill>
                <a:effectLst/>
                <a:ea typeface="Times New Roman" panose="02020603050405020304" pitchFamily="18" charset="0"/>
                <a:cs typeface="Calibri" panose="020F0502020204030204" pitchFamily="34" charset="0"/>
              </a:rPr>
              <a:t>[Organization]</a:t>
            </a:r>
            <a:r>
              <a:rPr lang="en-US" sz="3700" dirty="0">
                <a:solidFill>
                  <a:srgbClr val="000000"/>
                </a:solidFill>
                <a:effectLst/>
                <a:ea typeface="Times New Roman" panose="02020603050405020304" pitchFamily="18" charset="0"/>
                <a:cs typeface="Calibri" panose="020F0502020204030204" pitchFamily="34" charset="0"/>
              </a:rPr>
              <a:t> CISO, who will then terminate the access. This may mean a modification of existing permissions up to terminating the circuit, as appropriate. IT security teams must conduct an audit of their respective connections on an annual basis to ensure that all existing connections are still needed, and that the access provided meets the needs of the connection. </a:t>
            </a:r>
          </a:p>
          <a:p>
            <a:pPr marL="0" marR="0" indent="0" algn="just">
              <a:lnSpc>
                <a:spcPct val="120000"/>
              </a:lnSpc>
              <a:spcBef>
                <a:spcPts val="0"/>
              </a:spcBef>
              <a:buNone/>
            </a:pPr>
            <a:r>
              <a:rPr lang="en-US" sz="3600" b="1" kern="0" dirty="0">
                <a:solidFill>
                  <a:srgbClr val="000000"/>
                </a:solidFill>
                <a:cs typeface="Times New Roman" panose="02020603050405020304" pitchFamily="18" charset="0"/>
              </a:rPr>
              <a:t>Documentation</a:t>
            </a:r>
          </a:p>
          <a:p>
            <a:pPr marL="0" marR="0" indent="0" algn="just">
              <a:lnSpc>
                <a:spcPct val="120000"/>
              </a:lnSpc>
              <a:spcBef>
                <a:spcPts val="0"/>
              </a:spcBef>
              <a:spcAft>
                <a:spcPts val="400"/>
              </a:spcAft>
              <a:buNone/>
            </a:pPr>
            <a:r>
              <a:rPr lang="en-US" sz="3600" dirty="0">
                <a:solidFill>
                  <a:srgbClr val="000000"/>
                </a:solidFill>
                <a:cs typeface="Calibri" panose="020F0502020204030204" pitchFamily="34" charset="0"/>
              </a:rPr>
              <a:t>The documentation shall consist of software installation Procedure, and related procedures and guidelines. The Compliance Procedure document and all other referenced documents shall be controlled. </a:t>
            </a:r>
          </a:p>
          <a:p>
            <a:pPr marL="0" marR="0" indent="0" algn="just">
              <a:lnSpc>
                <a:spcPct val="120000"/>
              </a:lnSpc>
              <a:spcBef>
                <a:spcPts val="0"/>
              </a:spcBef>
              <a:buNone/>
            </a:pPr>
            <a:r>
              <a:rPr lang="en-US" sz="3700" b="1" kern="0" dirty="0">
                <a:solidFill>
                  <a:srgbClr val="000000"/>
                </a:solidFill>
                <a:cs typeface="Times New Roman" panose="02020603050405020304" pitchFamily="18" charset="0"/>
              </a:rPr>
              <a:t>Records</a:t>
            </a:r>
          </a:p>
          <a:p>
            <a:pPr marL="0" marR="0" indent="0" algn="just">
              <a:lnSpc>
                <a:spcPct val="120000"/>
              </a:lnSpc>
              <a:spcBef>
                <a:spcPts val="0"/>
              </a:spcBef>
              <a:buNone/>
            </a:pPr>
            <a:r>
              <a:rPr lang="en-US" sz="3700" dirty="0">
                <a:solidFill>
                  <a:srgbClr val="000000"/>
                </a:solidFill>
                <a:effectLst/>
                <a:ea typeface="Times New Roman" panose="02020603050405020304" pitchFamily="18" charset="0"/>
                <a:cs typeface="Calibri" panose="020F0502020204030204" pitchFamily="34" charset="0"/>
              </a:rPr>
              <a:t>Records being generated as part of this Procedure shall be retained for a period of two years. Records shall be in hard copy or electronic media. The records shall be owned by the respective system administrators and shall be audited once a year.</a:t>
            </a:r>
            <a:endParaRPr lang="en-US" sz="3700" dirty="0">
              <a:effectLst/>
              <a:ea typeface="Calibri" panose="020F0502020204030204" pitchFamily="34" charset="0"/>
              <a:cs typeface="Times New Roman" panose="02020603050405020304" pitchFamily="18" charset="0"/>
            </a:endParaRPr>
          </a:p>
          <a:p>
            <a:pPr marL="0" indent="0" algn="just">
              <a:lnSpc>
                <a:spcPct val="107000"/>
              </a:lnSpc>
              <a:spcBef>
                <a:spcPts val="0"/>
              </a:spcBef>
              <a:spcAft>
                <a:spcPts val="800"/>
              </a:spcAft>
              <a:buNone/>
            </a:pP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055674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1994</Words>
  <Application>Microsoft Office PowerPoint</Application>
  <PresentationFormat>Widescreen</PresentationFormat>
  <Paragraphs>107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Symbol</vt:lpstr>
      <vt:lpstr>Office Theme</vt:lpstr>
      <vt:lpstr>The OhCR ‘Building a More Cyber Secure Ohio’  </vt:lpstr>
      <vt:lpstr>4.1 Strong Password Requirements</vt:lpstr>
      <vt:lpstr>4.2 Password Change</vt:lpstr>
      <vt:lpstr>4.3 Password Protection</vt:lpstr>
      <vt:lpstr>4.4 Application Development</vt:lpstr>
      <vt:lpstr>4.5 Multi-Factor Authentication</vt:lpstr>
      <vt:lpstr>4.6 Remote Access Requirements </vt:lpstr>
      <vt:lpstr>4.7 VPN Procedure</vt:lpstr>
      <vt:lpstr>4.8 Third Party Procedures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6</cp:revision>
  <dcterms:created xsi:type="dcterms:W3CDTF">2023-01-31T18:24:21Z</dcterms:created>
  <dcterms:modified xsi:type="dcterms:W3CDTF">2023-09-27T21:04:18Z</dcterms:modified>
</cp:coreProperties>
</file>